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700" r:id="rId4"/>
    <p:sldMasterId id="2147483701" r:id="rId5"/>
    <p:sldMasterId id="2147483702"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20" Type="http://schemas.openxmlformats.org/officeDocument/2006/relationships/slide" Target="slides/slide13.xml"/><Relationship Id="rId42" Type="http://schemas.openxmlformats.org/officeDocument/2006/relationships/slide" Target="slides/slide35.xml"/><Relationship Id="rId41" Type="http://schemas.openxmlformats.org/officeDocument/2006/relationships/slide" Target="slides/slide34.xml"/><Relationship Id="rId22" Type="http://schemas.openxmlformats.org/officeDocument/2006/relationships/slide" Target="slides/slide15.xml"/><Relationship Id="rId44" Type="http://schemas.openxmlformats.org/officeDocument/2006/relationships/slide" Target="slides/slide37.xml"/><Relationship Id="rId21" Type="http://schemas.openxmlformats.org/officeDocument/2006/relationships/slide" Target="slides/slide14.xml"/><Relationship Id="rId43" Type="http://schemas.openxmlformats.org/officeDocument/2006/relationships/slide" Target="slides/slide36.xml"/><Relationship Id="rId24" Type="http://schemas.openxmlformats.org/officeDocument/2006/relationships/slide" Target="slides/slide17.xml"/><Relationship Id="rId46" Type="http://schemas.openxmlformats.org/officeDocument/2006/relationships/slide" Target="slides/slide39.xml"/><Relationship Id="rId23" Type="http://schemas.openxmlformats.org/officeDocument/2006/relationships/slide" Target="slides/slide16.xml"/><Relationship Id="rId45" Type="http://schemas.openxmlformats.org/officeDocument/2006/relationships/slide" Target="slides/slide3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2.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5" Type="http://schemas.openxmlformats.org/officeDocument/2006/relationships/slideMaster" Target="slideMasters/slideMaster2.xml"/><Relationship Id="rId6" Type="http://schemas.openxmlformats.org/officeDocument/2006/relationships/slideMaster" Target="slideMasters/slideMaster3.xml"/><Relationship Id="rId29" Type="http://schemas.openxmlformats.org/officeDocument/2006/relationships/slide" Target="slides/slide2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11" Type="http://schemas.openxmlformats.org/officeDocument/2006/relationships/slide" Target="slides/slide4.xml"/><Relationship Id="rId33" Type="http://schemas.openxmlformats.org/officeDocument/2006/relationships/slide" Target="slides/slide26.xml"/><Relationship Id="rId10" Type="http://schemas.openxmlformats.org/officeDocument/2006/relationships/slide" Target="slides/slide3.xml"/><Relationship Id="rId32" Type="http://schemas.openxmlformats.org/officeDocument/2006/relationships/slide" Target="slides/slide25.xml"/><Relationship Id="rId13" Type="http://schemas.openxmlformats.org/officeDocument/2006/relationships/slide" Target="slides/slide6.xml"/><Relationship Id="rId35" Type="http://schemas.openxmlformats.org/officeDocument/2006/relationships/slide" Target="slides/slide28.xml"/><Relationship Id="rId12" Type="http://schemas.openxmlformats.org/officeDocument/2006/relationships/slide" Target="slides/slide5.xml"/><Relationship Id="rId34" Type="http://schemas.openxmlformats.org/officeDocument/2006/relationships/slide" Target="slides/slide27.xml"/><Relationship Id="rId15" Type="http://schemas.openxmlformats.org/officeDocument/2006/relationships/slide" Target="slides/slide8.xml"/><Relationship Id="rId37" Type="http://schemas.openxmlformats.org/officeDocument/2006/relationships/slide" Target="slides/slide30.xml"/><Relationship Id="rId14" Type="http://schemas.openxmlformats.org/officeDocument/2006/relationships/slide" Target="slides/slide7.xml"/><Relationship Id="rId36" Type="http://schemas.openxmlformats.org/officeDocument/2006/relationships/slide" Target="slides/slide29.xml"/><Relationship Id="rId17" Type="http://schemas.openxmlformats.org/officeDocument/2006/relationships/slide" Target="slides/slide10.xml"/><Relationship Id="rId39" Type="http://schemas.openxmlformats.org/officeDocument/2006/relationships/slide" Target="slides/slide32.xml"/><Relationship Id="rId16" Type="http://schemas.openxmlformats.org/officeDocument/2006/relationships/slide" Target="slides/slide9.xml"/><Relationship Id="rId38" Type="http://schemas.openxmlformats.org/officeDocument/2006/relationships/slide" Target="slides/slide31.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12086f8668e_0_288:notes"/>
          <p:cNvSpPr txBox="1"/>
          <p:nvPr>
            <p:ph idx="1" type="body"/>
          </p:nvPr>
        </p:nvSpPr>
        <p:spPr>
          <a:xfrm>
            <a:off x="462790" y="4400555"/>
            <a:ext cx="59325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g12086f8668e_0_288:notes"/>
          <p:cNvSpPr/>
          <p:nvPr>
            <p:ph idx="2" type="sldImg"/>
          </p:nvPr>
        </p:nvSpPr>
        <p:spPr>
          <a:xfrm>
            <a:off x="465885" y="1143179"/>
            <a:ext cx="5927700" cy="30864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g122ccc9de2b_0_7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9" name="Google Shape;419;g122ccc9de2b_0_7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g122ccc9de2b_0_5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6" name="Google Shape;426;g122ccc9de2b_0_5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g122ccc9de2b_0_8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5" name="Google Shape;435;g122ccc9de2b_0_8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g11bb20afc8c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4" name="Google Shape;454;g11bb20afc8c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g122ccc9de2b_0_8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3" name="Google Shape;463;g122ccc9de2b_0_8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g122ccc9de2b_0_5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2" name="Google Shape;472;g122ccc9de2b_0_5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g122ccc9de2b_0_6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1" name="Google Shape;481;g122ccc9de2b_0_6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g122ccc9de2b_0_5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9" name="Google Shape;489;g122ccc9de2b_0_5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g122ccc9de2b_0_5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5" name="Google Shape;495;g122ccc9de2b_0_5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g122ccc9de2b_0_5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9" name="Google Shape;509;g122ccc9de2b_0_5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122ccc9de2b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122ccc9de2b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g122ccc9de2b_0_4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1" name="Google Shape;521;g122ccc9de2b_0_4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 name="Shape 526"/>
        <p:cNvGrpSpPr/>
        <p:nvPr/>
      </p:nvGrpSpPr>
      <p:grpSpPr>
        <a:xfrm>
          <a:off x="0" y="0"/>
          <a:ext cx="0" cy="0"/>
          <a:chOff x="0" y="0"/>
          <a:chExt cx="0" cy="0"/>
        </a:xfrm>
      </p:grpSpPr>
      <p:sp>
        <p:nvSpPr>
          <p:cNvPr id="527" name="Google Shape;527;g122ccc9de2b_0_6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8" name="Google Shape;528;g122ccc9de2b_0_6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 name="Shape 539"/>
        <p:cNvGrpSpPr/>
        <p:nvPr/>
      </p:nvGrpSpPr>
      <p:grpSpPr>
        <a:xfrm>
          <a:off x="0" y="0"/>
          <a:ext cx="0" cy="0"/>
          <a:chOff x="0" y="0"/>
          <a:chExt cx="0" cy="0"/>
        </a:xfrm>
      </p:grpSpPr>
      <p:sp>
        <p:nvSpPr>
          <p:cNvPr id="540" name="Google Shape;540;g12142fdb09b_2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1" name="Google Shape;541;g12142fdb09b_2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g122ccc9de2b_0_5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9" name="Google Shape;549;g122ccc9de2b_0_5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8" name="Shape 558"/>
        <p:cNvGrpSpPr/>
        <p:nvPr/>
      </p:nvGrpSpPr>
      <p:grpSpPr>
        <a:xfrm>
          <a:off x="0" y="0"/>
          <a:ext cx="0" cy="0"/>
          <a:chOff x="0" y="0"/>
          <a:chExt cx="0" cy="0"/>
        </a:xfrm>
      </p:grpSpPr>
      <p:sp>
        <p:nvSpPr>
          <p:cNvPr id="559" name="Google Shape;559;g11bb20afc8c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0" name="Google Shape;560;g11bb20afc8c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5" name="Shape 565"/>
        <p:cNvGrpSpPr/>
        <p:nvPr/>
      </p:nvGrpSpPr>
      <p:grpSpPr>
        <a:xfrm>
          <a:off x="0" y="0"/>
          <a:ext cx="0" cy="0"/>
          <a:chOff x="0" y="0"/>
          <a:chExt cx="0" cy="0"/>
        </a:xfrm>
      </p:grpSpPr>
      <p:sp>
        <p:nvSpPr>
          <p:cNvPr id="566" name="Google Shape;566;g11bb20afc8c_0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7" name="Google Shape;567;g11bb20afc8c_0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 name="Shape 574"/>
        <p:cNvGrpSpPr/>
        <p:nvPr/>
      </p:nvGrpSpPr>
      <p:grpSpPr>
        <a:xfrm>
          <a:off x="0" y="0"/>
          <a:ext cx="0" cy="0"/>
          <a:chOff x="0" y="0"/>
          <a:chExt cx="0" cy="0"/>
        </a:xfrm>
      </p:grpSpPr>
      <p:sp>
        <p:nvSpPr>
          <p:cNvPr id="575" name="Google Shape;575;g11bb20afc8c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6" name="Google Shape;576;g11bb20afc8c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0" name="Shape 580"/>
        <p:cNvGrpSpPr/>
        <p:nvPr/>
      </p:nvGrpSpPr>
      <p:grpSpPr>
        <a:xfrm>
          <a:off x="0" y="0"/>
          <a:ext cx="0" cy="0"/>
          <a:chOff x="0" y="0"/>
          <a:chExt cx="0" cy="0"/>
        </a:xfrm>
      </p:grpSpPr>
      <p:sp>
        <p:nvSpPr>
          <p:cNvPr id="581" name="Google Shape;581;g11bb20afc8c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2" name="Google Shape;582;g11bb20afc8c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6" name="Shape 586"/>
        <p:cNvGrpSpPr/>
        <p:nvPr/>
      </p:nvGrpSpPr>
      <p:grpSpPr>
        <a:xfrm>
          <a:off x="0" y="0"/>
          <a:ext cx="0" cy="0"/>
          <a:chOff x="0" y="0"/>
          <a:chExt cx="0" cy="0"/>
        </a:xfrm>
      </p:grpSpPr>
      <p:sp>
        <p:nvSpPr>
          <p:cNvPr id="587" name="Google Shape;587;g11bb20afc8c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8" name="Google Shape;588;g11bb20afc8c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2" name="Shape 592"/>
        <p:cNvGrpSpPr/>
        <p:nvPr/>
      </p:nvGrpSpPr>
      <p:grpSpPr>
        <a:xfrm>
          <a:off x="0" y="0"/>
          <a:ext cx="0" cy="0"/>
          <a:chOff x="0" y="0"/>
          <a:chExt cx="0" cy="0"/>
        </a:xfrm>
      </p:grpSpPr>
      <p:sp>
        <p:nvSpPr>
          <p:cNvPr id="593" name="Google Shape;593;g11bb20afc8c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4" name="Google Shape;594;g11bb20afc8c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122ccc9de2b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122ccc9de2b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4" name="Shape 604"/>
        <p:cNvGrpSpPr/>
        <p:nvPr/>
      </p:nvGrpSpPr>
      <p:grpSpPr>
        <a:xfrm>
          <a:off x="0" y="0"/>
          <a:ext cx="0" cy="0"/>
          <a:chOff x="0" y="0"/>
          <a:chExt cx="0" cy="0"/>
        </a:xfrm>
      </p:grpSpPr>
      <p:sp>
        <p:nvSpPr>
          <p:cNvPr id="605" name="Google Shape;605;g11bb20afc8c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6" name="Google Shape;606;g11bb20afc8c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4" name="Shape 614"/>
        <p:cNvGrpSpPr/>
        <p:nvPr/>
      </p:nvGrpSpPr>
      <p:grpSpPr>
        <a:xfrm>
          <a:off x="0" y="0"/>
          <a:ext cx="0" cy="0"/>
          <a:chOff x="0" y="0"/>
          <a:chExt cx="0" cy="0"/>
        </a:xfrm>
      </p:grpSpPr>
      <p:sp>
        <p:nvSpPr>
          <p:cNvPr id="615" name="Google Shape;615;g11bb20afc8c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6" name="Google Shape;616;g11bb20afc8c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3" name="Shape 623"/>
        <p:cNvGrpSpPr/>
        <p:nvPr/>
      </p:nvGrpSpPr>
      <p:grpSpPr>
        <a:xfrm>
          <a:off x="0" y="0"/>
          <a:ext cx="0" cy="0"/>
          <a:chOff x="0" y="0"/>
          <a:chExt cx="0" cy="0"/>
        </a:xfrm>
      </p:grpSpPr>
      <p:sp>
        <p:nvSpPr>
          <p:cNvPr id="624" name="Google Shape;624;g11bb20afc8c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5" name="Google Shape;625;g11bb20afc8c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1" name="Shape 631"/>
        <p:cNvGrpSpPr/>
        <p:nvPr/>
      </p:nvGrpSpPr>
      <p:grpSpPr>
        <a:xfrm>
          <a:off x="0" y="0"/>
          <a:ext cx="0" cy="0"/>
          <a:chOff x="0" y="0"/>
          <a:chExt cx="0" cy="0"/>
        </a:xfrm>
      </p:grpSpPr>
      <p:sp>
        <p:nvSpPr>
          <p:cNvPr id="632" name="Google Shape;632;g11bb20afc8c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3" name="Google Shape;633;g11bb20afc8c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7" name="Shape 637"/>
        <p:cNvGrpSpPr/>
        <p:nvPr/>
      </p:nvGrpSpPr>
      <p:grpSpPr>
        <a:xfrm>
          <a:off x="0" y="0"/>
          <a:ext cx="0" cy="0"/>
          <a:chOff x="0" y="0"/>
          <a:chExt cx="0" cy="0"/>
        </a:xfrm>
      </p:grpSpPr>
      <p:sp>
        <p:nvSpPr>
          <p:cNvPr id="638" name="Google Shape;638;g11bb20afc8c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9" name="Google Shape;639;g11bb20afc8c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3" name="Shape 643"/>
        <p:cNvGrpSpPr/>
        <p:nvPr/>
      </p:nvGrpSpPr>
      <p:grpSpPr>
        <a:xfrm>
          <a:off x="0" y="0"/>
          <a:ext cx="0" cy="0"/>
          <a:chOff x="0" y="0"/>
          <a:chExt cx="0" cy="0"/>
        </a:xfrm>
      </p:grpSpPr>
      <p:sp>
        <p:nvSpPr>
          <p:cNvPr id="644" name="Google Shape;644;g11bb20afc8c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5" name="Google Shape;645;g11bb20afc8c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1" name="Shape 651"/>
        <p:cNvGrpSpPr/>
        <p:nvPr/>
      </p:nvGrpSpPr>
      <p:grpSpPr>
        <a:xfrm>
          <a:off x="0" y="0"/>
          <a:ext cx="0" cy="0"/>
          <a:chOff x="0" y="0"/>
          <a:chExt cx="0" cy="0"/>
        </a:xfrm>
      </p:grpSpPr>
      <p:sp>
        <p:nvSpPr>
          <p:cNvPr id="652" name="Google Shape;652;g11bb20afc8c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3" name="Google Shape;653;g11bb20afc8c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0" name="Shape 660"/>
        <p:cNvGrpSpPr/>
        <p:nvPr/>
      </p:nvGrpSpPr>
      <p:grpSpPr>
        <a:xfrm>
          <a:off x="0" y="0"/>
          <a:ext cx="0" cy="0"/>
          <a:chOff x="0" y="0"/>
          <a:chExt cx="0" cy="0"/>
        </a:xfrm>
      </p:grpSpPr>
      <p:sp>
        <p:nvSpPr>
          <p:cNvPr id="661" name="Google Shape;661;g122ccc9de2b_0_4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2" name="Google Shape;662;g122ccc9de2b_0_4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7" name="Shape 667"/>
        <p:cNvGrpSpPr/>
        <p:nvPr/>
      </p:nvGrpSpPr>
      <p:grpSpPr>
        <a:xfrm>
          <a:off x="0" y="0"/>
          <a:ext cx="0" cy="0"/>
          <a:chOff x="0" y="0"/>
          <a:chExt cx="0" cy="0"/>
        </a:xfrm>
      </p:grpSpPr>
      <p:sp>
        <p:nvSpPr>
          <p:cNvPr id="668" name="Google Shape;668;g12142fdb09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9" name="Google Shape;669;g12142fdb09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3" name="Shape 673"/>
        <p:cNvGrpSpPr/>
        <p:nvPr/>
      </p:nvGrpSpPr>
      <p:grpSpPr>
        <a:xfrm>
          <a:off x="0" y="0"/>
          <a:ext cx="0" cy="0"/>
          <a:chOff x="0" y="0"/>
          <a:chExt cx="0" cy="0"/>
        </a:xfrm>
      </p:grpSpPr>
      <p:sp>
        <p:nvSpPr>
          <p:cNvPr id="674" name="Google Shape;674;g122ccc9de2b_0_9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5" name="Google Shape;675;g122ccc9de2b_0_9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122ccc9de2b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122ccc9de2b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11bb20afc8c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11bb20afc8c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12086f8668e_0_294:notes"/>
          <p:cNvSpPr txBox="1"/>
          <p:nvPr>
            <p:ph idx="1" type="body"/>
          </p:nvPr>
        </p:nvSpPr>
        <p:spPr>
          <a:xfrm>
            <a:off x="462790" y="4400555"/>
            <a:ext cx="59325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g12086f8668e_0_294:notes"/>
          <p:cNvSpPr/>
          <p:nvPr>
            <p:ph idx="2" type="sldImg"/>
          </p:nvPr>
        </p:nvSpPr>
        <p:spPr>
          <a:xfrm>
            <a:off x="465885" y="1143179"/>
            <a:ext cx="5927700" cy="30864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122ccc9de2b_0_447:notes"/>
          <p:cNvSpPr txBox="1"/>
          <p:nvPr>
            <p:ph idx="1" type="body"/>
          </p:nvPr>
        </p:nvSpPr>
        <p:spPr>
          <a:xfrm>
            <a:off x="462790" y="4400555"/>
            <a:ext cx="59325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g122ccc9de2b_0_447:notes"/>
          <p:cNvSpPr/>
          <p:nvPr>
            <p:ph idx="2" type="sldImg"/>
          </p:nvPr>
        </p:nvSpPr>
        <p:spPr>
          <a:xfrm>
            <a:off x="465885" y="1143179"/>
            <a:ext cx="5927700" cy="30864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122ccc9de2b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122ccc9de2b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g122ccc9de2b_0_5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3" name="Google Shape;413;g122ccc9de2b_0_5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6.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 Id="rId3" Type="http://schemas.openxmlformats.org/officeDocument/2006/relationships/image" Target="../media/image6.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 Id="rId3" Type="http://schemas.openxmlformats.org/officeDocument/2006/relationships/image" Target="../media/image6.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 Id="rId3" Type="http://schemas.openxmlformats.org/officeDocument/2006/relationships/image" Target="../media/image6.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 Id="rId3" Type="http://schemas.openxmlformats.org/officeDocument/2006/relationships/image" Target="../media/image6.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4.png"/><Relationship Id="rId3" Type="http://schemas.openxmlformats.org/officeDocument/2006/relationships/image" Target="../media/image6.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 Id="rId3" Type="http://schemas.openxmlformats.org/officeDocument/2006/relationships/image" Target="../media/image6.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 Id="rId3" Type="http://schemas.openxmlformats.org/officeDocument/2006/relationships/image" Target="../media/image6.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 Id="rId3" Type="http://schemas.openxmlformats.org/officeDocument/2006/relationships/image" Target="../media/image6.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 Id="rId3" Type="http://schemas.openxmlformats.org/officeDocument/2006/relationships/image" Target="../media/image6.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4.png"/><Relationship Id="rId3" Type="http://schemas.openxmlformats.org/officeDocument/2006/relationships/image" Target="../media/image6.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4.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4.png"/><Relationship Id="rId3" Type="http://schemas.openxmlformats.org/officeDocument/2006/relationships/image" Target="../media/image6.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4.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4.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hyperlink" Target="https://www.siemens-energy.com/" TargetMode="External"/><Relationship Id="rId3" Type="http://schemas.openxmlformats.org/officeDocument/2006/relationships/image" Target="../media/image7.png"/><Relationship Id="rId4"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icture" showMasterSp="0" type="title">
  <p:cSld name="TITLE">
    <p:bg>
      <p:bgPr>
        <a:solidFill>
          <a:schemeClr val="dk1"/>
        </a:solidFill>
      </p:bgPr>
    </p:bg>
    <p:spTree>
      <p:nvGrpSpPr>
        <p:cNvPr id="57" name="Shape 57"/>
        <p:cNvGrpSpPr/>
        <p:nvPr/>
      </p:nvGrpSpPr>
      <p:grpSpPr>
        <a:xfrm>
          <a:off x="0" y="0"/>
          <a:ext cx="0" cy="0"/>
          <a:chOff x="0" y="0"/>
          <a:chExt cx="0" cy="0"/>
        </a:xfrm>
      </p:grpSpPr>
      <p:pic>
        <p:nvPicPr>
          <p:cNvPr id="58" name="Google Shape;58;p14"/>
          <p:cNvPicPr preferRelativeResize="0"/>
          <p:nvPr/>
        </p:nvPicPr>
        <p:blipFill rotWithShape="1">
          <a:blip r:embed="rId2">
            <a:alphaModFix/>
          </a:blip>
          <a:srcRect b="36604" l="19322" r="39007" t="21729"/>
          <a:stretch/>
        </p:blipFill>
        <p:spPr>
          <a:xfrm>
            <a:off x="1021" y="316"/>
            <a:ext cx="9144900" cy="5143500"/>
          </a:xfrm>
          <a:prstGeom prst="rect">
            <a:avLst/>
          </a:prstGeom>
          <a:noFill/>
          <a:ln>
            <a:noFill/>
          </a:ln>
        </p:spPr>
      </p:pic>
      <p:sp>
        <p:nvSpPr>
          <p:cNvPr id="59" name="Google Shape;59;p14"/>
          <p:cNvSpPr txBox="1"/>
          <p:nvPr>
            <p:ph type="ctrTitle"/>
          </p:nvPr>
        </p:nvSpPr>
        <p:spPr>
          <a:xfrm>
            <a:off x="470297" y="1061100"/>
            <a:ext cx="4211400" cy="2335500"/>
          </a:xfrm>
          <a:prstGeom prst="rect">
            <a:avLst/>
          </a:prstGeom>
          <a:noFill/>
          <a:ln>
            <a:noFill/>
          </a:ln>
        </p:spPr>
        <p:txBody>
          <a:bodyPr anchorCtr="0" anchor="b" bIns="0" lIns="0" spcFirstLastPara="1" rIns="0" wrap="square" tIns="0">
            <a:noAutofit/>
          </a:bodyPr>
          <a:lstStyle>
            <a:lvl1pPr lvl="0" rtl="0" algn="l">
              <a:lnSpc>
                <a:spcPct val="90000"/>
              </a:lnSpc>
              <a:spcBef>
                <a:spcPts val="0"/>
              </a:spcBef>
              <a:spcAft>
                <a:spcPts val="0"/>
              </a:spcAft>
              <a:buClr>
                <a:schemeClr val="lt1"/>
              </a:buClr>
              <a:buSzPts val="3300"/>
              <a:buFont typeface="Arial"/>
              <a:buNone/>
              <a:defRPr sz="3300">
                <a:solidFill>
                  <a:schemeClr val="lt1"/>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60" name="Google Shape;60;p14"/>
          <p:cNvSpPr txBox="1"/>
          <p:nvPr>
            <p:ph idx="1" type="subTitle"/>
          </p:nvPr>
        </p:nvSpPr>
        <p:spPr>
          <a:xfrm>
            <a:off x="470298" y="3396600"/>
            <a:ext cx="4211400" cy="674700"/>
          </a:xfrm>
          <a:prstGeom prst="rect">
            <a:avLst/>
          </a:prstGeom>
          <a:noFill/>
          <a:ln>
            <a:noFill/>
          </a:ln>
        </p:spPr>
        <p:txBody>
          <a:bodyPr anchorCtr="0" anchor="t" bIns="0" lIns="0" spcFirstLastPara="1" rIns="0" wrap="square" tIns="81000">
            <a:noAutofit/>
          </a:bodyPr>
          <a:lstStyle>
            <a:lvl1pPr lvl="0" rtl="0" algn="l">
              <a:lnSpc>
                <a:spcPct val="110000"/>
              </a:lnSpc>
              <a:spcBef>
                <a:spcPts val="0"/>
              </a:spcBef>
              <a:spcAft>
                <a:spcPts val="0"/>
              </a:spcAft>
              <a:buClr>
                <a:schemeClr val="lt1"/>
              </a:buClr>
              <a:buSzPts val="1100"/>
              <a:buNone/>
              <a:defRPr b="0" sz="1100">
                <a:solidFill>
                  <a:schemeClr val="lt1"/>
                </a:solidFill>
              </a:defRPr>
            </a:lvl1pPr>
            <a:lvl2pPr lvl="1" rtl="0" algn="ctr">
              <a:lnSpc>
                <a:spcPct val="110000"/>
              </a:lnSpc>
              <a:spcBef>
                <a:spcPts val="0"/>
              </a:spcBef>
              <a:spcAft>
                <a:spcPts val="0"/>
              </a:spcAft>
              <a:buSzPts val="1500"/>
              <a:buNone/>
              <a:defRPr sz="1500"/>
            </a:lvl2pPr>
            <a:lvl3pPr lvl="2" rtl="0" algn="ctr">
              <a:lnSpc>
                <a:spcPct val="110000"/>
              </a:lnSpc>
              <a:spcBef>
                <a:spcPts val="0"/>
              </a:spcBef>
              <a:spcAft>
                <a:spcPts val="0"/>
              </a:spcAft>
              <a:buSzPts val="1400"/>
              <a:buNone/>
              <a:defRPr sz="1400"/>
            </a:lvl3pPr>
            <a:lvl4pPr lvl="3" rtl="0" algn="ctr">
              <a:lnSpc>
                <a:spcPct val="110000"/>
              </a:lnSpc>
              <a:spcBef>
                <a:spcPts val="0"/>
              </a:spcBef>
              <a:spcAft>
                <a:spcPts val="0"/>
              </a:spcAft>
              <a:buSzPts val="1200"/>
              <a:buNone/>
              <a:defRPr sz="1200"/>
            </a:lvl4pPr>
            <a:lvl5pPr lvl="4" rtl="0" algn="ctr">
              <a:lnSpc>
                <a:spcPct val="110000"/>
              </a:lnSpc>
              <a:spcBef>
                <a:spcPts val="0"/>
              </a:spcBef>
              <a:spcAft>
                <a:spcPts val="0"/>
              </a:spcAft>
              <a:buSzPts val="1200"/>
              <a:buNone/>
              <a:defRPr sz="1200"/>
            </a:lvl5pPr>
            <a:lvl6pPr lvl="5" rtl="0" algn="ctr">
              <a:lnSpc>
                <a:spcPct val="90000"/>
              </a:lnSpc>
              <a:spcBef>
                <a:spcPts val="400"/>
              </a:spcBef>
              <a:spcAft>
                <a:spcPts val="0"/>
              </a:spcAft>
              <a:buClr>
                <a:schemeClr val="lt1"/>
              </a:buClr>
              <a:buSzPts val="1200"/>
              <a:buNone/>
              <a:defRPr sz="1200"/>
            </a:lvl6pPr>
            <a:lvl7pPr lvl="6" rtl="0" algn="ctr">
              <a:lnSpc>
                <a:spcPct val="90000"/>
              </a:lnSpc>
              <a:spcBef>
                <a:spcPts val="400"/>
              </a:spcBef>
              <a:spcAft>
                <a:spcPts val="0"/>
              </a:spcAft>
              <a:buClr>
                <a:schemeClr val="lt1"/>
              </a:buClr>
              <a:buSzPts val="1200"/>
              <a:buNone/>
              <a:defRPr sz="1200"/>
            </a:lvl7pPr>
            <a:lvl8pPr lvl="7" rtl="0" algn="ctr">
              <a:lnSpc>
                <a:spcPct val="90000"/>
              </a:lnSpc>
              <a:spcBef>
                <a:spcPts val="400"/>
              </a:spcBef>
              <a:spcAft>
                <a:spcPts val="0"/>
              </a:spcAft>
              <a:buClr>
                <a:schemeClr val="lt1"/>
              </a:buClr>
              <a:buSzPts val="1200"/>
              <a:buNone/>
              <a:defRPr sz="1200"/>
            </a:lvl8pPr>
            <a:lvl9pPr lvl="8" rtl="0" algn="ctr">
              <a:lnSpc>
                <a:spcPct val="90000"/>
              </a:lnSpc>
              <a:spcBef>
                <a:spcPts val="400"/>
              </a:spcBef>
              <a:spcAft>
                <a:spcPts val="0"/>
              </a:spcAft>
              <a:buClr>
                <a:schemeClr val="lt1"/>
              </a:buClr>
              <a:buSzPts val="1200"/>
              <a:buNone/>
              <a:defRPr sz="1200"/>
            </a:lvl9pPr>
          </a:lstStyle>
          <a:p/>
        </p:txBody>
      </p:sp>
      <p:sp>
        <p:nvSpPr>
          <p:cNvPr id="61" name="Google Shape;61;p14"/>
          <p:cNvSpPr txBox="1"/>
          <p:nvPr/>
        </p:nvSpPr>
        <p:spPr>
          <a:xfrm>
            <a:off x="4681538" y="4895100"/>
            <a:ext cx="4462500" cy="248400"/>
          </a:xfrm>
          <a:prstGeom prst="rect">
            <a:avLst/>
          </a:prstGeom>
          <a:noFill/>
          <a:ln>
            <a:noFill/>
          </a:ln>
        </p:spPr>
        <p:txBody>
          <a:bodyPr anchorCtr="0" anchor="t" bIns="0" lIns="469800" spcFirstLastPara="1" rIns="361800" wrap="square" tIns="0">
            <a:noAutofit/>
          </a:bodyPr>
          <a:lstStyle/>
          <a:p>
            <a:pPr indent="0" lvl="0" marL="0" marR="0" rtl="0" algn="r">
              <a:spcBef>
                <a:spcPts val="0"/>
              </a:spcBef>
              <a:spcAft>
                <a:spcPts val="0"/>
              </a:spcAft>
              <a:buNone/>
            </a:pPr>
            <a:r>
              <a:rPr b="0" i="0" lang="en" sz="800" u="none" cap="none" strike="noStrike">
                <a:solidFill>
                  <a:schemeClr val="lt1"/>
                </a:solidFill>
                <a:latin typeface="Arial"/>
                <a:ea typeface="Arial"/>
                <a:cs typeface="Arial"/>
                <a:sym typeface="Arial"/>
              </a:rPr>
              <a:t>Restricted © Siemens Energy, 202</a:t>
            </a:r>
            <a:r>
              <a:rPr lang="en" sz="800">
                <a:solidFill>
                  <a:schemeClr val="lt1"/>
                </a:solidFill>
              </a:rPr>
              <a:t>2</a:t>
            </a:r>
            <a:endParaRPr sz="1100"/>
          </a:p>
        </p:txBody>
      </p:sp>
      <p:sp>
        <p:nvSpPr>
          <p:cNvPr id="62" name="Google Shape;62;p14"/>
          <p:cNvSpPr txBox="1"/>
          <p:nvPr/>
        </p:nvSpPr>
        <p:spPr>
          <a:xfrm>
            <a:off x="470297" y="4895100"/>
            <a:ext cx="4101600" cy="248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0" i="0" lang="en" sz="800" u="none" cap="none" strike="noStrike">
                <a:solidFill>
                  <a:schemeClr val="accent6"/>
                </a:solidFill>
                <a:latin typeface="Arial"/>
                <a:ea typeface="Arial"/>
                <a:cs typeface="Arial"/>
                <a:sym typeface="Arial"/>
              </a:rPr>
              <a:t>Siemens Energy is a registered trademark licensed by Siemens AG.</a:t>
            </a:r>
            <a:endParaRPr sz="1100"/>
          </a:p>
        </p:txBody>
      </p:sp>
      <p:pic>
        <p:nvPicPr>
          <p:cNvPr id="63" name="Google Shape;63;p14"/>
          <p:cNvPicPr preferRelativeResize="0"/>
          <p:nvPr/>
        </p:nvPicPr>
        <p:blipFill rotWithShape="1">
          <a:blip r:embed="rId3">
            <a:alphaModFix/>
          </a:blip>
          <a:srcRect b="0" l="0" r="0" t="0"/>
          <a:stretch/>
        </p:blipFill>
        <p:spPr>
          <a:xfrm>
            <a:off x="7705622" y="351695"/>
            <a:ext cx="1080000" cy="372606"/>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ree Content">
  <p:cSld name="Free Content">
    <p:spTree>
      <p:nvGrpSpPr>
        <p:cNvPr id="71" name="Shape 71"/>
        <p:cNvGrpSpPr/>
        <p:nvPr/>
      </p:nvGrpSpPr>
      <p:grpSpPr>
        <a:xfrm>
          <a:off x="0" y="0"/>
          <a:ext cx="0" cy="0"/>
          <a:chOff x="0" y="0"/>
          <a:chExt cx="0" cy="0"/>
        </a:xfrm>
      </p:grpSpPr>
      <p:sp>
        <p:nvSpPr>
          <p:cNvPr id="72" name="Google Shape;72;p16"/>
          <p:cNvSpPr txBox="1"/>
          <p:nvPr>
            <p:ph type="title"/>
          </p:nvPr>
        </p:nvSpPr>
        <p:spPr>
          <a:xfrm>
            <a:off x="1" y="1"/>
            <a:ext cx="7245000" cy="1061100"/>
          </a:xfrm>
          <a:prstGeom prst="rect">
            <a:avLst/>
          </a:prstGeom>
          <a:noFill/>
          <a:ln>
            <a:noFill/>
          </a:ln>
        </p:spPr>
        <p:txBody>
          <a:bodyPr anchorCtr="0" anchor="t" bIns="0" lIns="469800" spcFirstLastPara="1" rIns="0" wrap="square" tIns="283500">
            <a:noAutofit/>
          </a:bodyPr>
          <a:lstStyle>
            <a:lvl1pPr lvl="0" rtl="0" algn="l">
              <a:lnSpc>
                <a:spcPct val="90000"/>
              </a:lnSpc>
              <a:spcBef>
                <a:spcPts val="0"/>
              </a:spcBef>
              <a:spcAft>
                <a:spcPts val="0"/>
              </a:spcAft>
              <a:buClr>
                <a:schemeClr val="accent2"/>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icture" showMasterSp="0" type="title">
  <p:cSld name="TITLE">
    <p:bg>
      <p:bgPr>
        <a:solidFill>
          <a:schemeClr val="dk1"/>
        </a:solidFill>
      </p:bgPr>
    </p:bg>
    <p:spTree>
      <p:nvGrpSpPr>
        <p:cNvPr id="73" name="Shape 73"/>
        <p:cNvGrpSpPr/>
        <p:nvPr/>
      </p:nvGrpSpPr>
      <p:grpSpPr>
        <a:xfrm>
          <a:off x="0" y="0"/>
          <a:ext cx="0" cy="0"/>
          <a:chOff x="0" y="0"/>
          <a:chExt cx="0" cy="0"/>
        </a:xfrm>
      </p:grpSpPr>
      <p:pic>
        <p:nvPicPr>
          <p:cNvPr id="74" name="Google Shape;74;p17"/>
          <p:cNvPicPr preferRelativeResize="0"/>
          <p:nvPr/>
        </p:nvPicPr>
        <p:blipFill rotWithShape="1">
          <a:blip r:embed="rId2">
            <a:alphaModFix/>
          </a:blip>
          <a:srcRect b="36604" l="19322" r="39007" t="21729"/>
          <a:stretch/>
        </p:blipFill>
        <p:spPr>
          <a:xfrm>
            <a:off x="1021" y="316"/>
            <a:ext cx="9144900" cy="5143500"/>
          </a:xfrm>
          <a:prstGeom prst="rect">
            <a:avLst/>
          </a:prstGeom>
          <a:noFill/>
          <a:ln>
            <a:noFill/>
          </a:ln>
        </p:spPr>
      </p:pic>
      <p:sp>
        <p:nvSpPr>
          <p:cNvPr id="75" name="Google Shape;75;p17"/>
          <p:cNvSpPr txBox="1"/>
          <p:nvPr>
            <p:ph type="ctrTitle"/>
          </p:nvPr>
        </p:nvSpPr>
        <p:spPr>
          <a:xfrm>
            <a:off x="470297" y="1061100"/>
            <a:ext cx="4211400" cy="2335500"/>
          </a:xfrm>
          <a:prstGeom prst="rect">
            <a:avLst/>
          </a:prstGeom>
          <a:noFill/>
          <a:ln>
            <a:noFill/>
          </a:ln>
        </p:spPr>
        <p:txBody>
          <a:bodyPr anchorCtr="0" anchor="b" bIns="0" lIns="0" spcFirstLastPara="1" rIns="0" wrap="square" tIns="0">
            <a:noAutofit/>
          </a:bodyPr>
          <a:lstStyle>
            <a:lvl1pPr lvl="0" rtl="0" algn="l">
              <a:lnSpc>
                <a:spcPct val="90000"/>
              </a:lnSpc>
              <a:spcBef>
                <a:spcPts val="0"/>
              </a:spcBef>
              <a:spcAft>
                <a:spcPts val="0"/>
              </a:spcAft>
              <a:buClr>
                <a:schemeClr val="lt1"/>
              </a:buClr>
              <a:buSzPts val="3300"/>
              <a:buFont typeface="Arial"/>
              <a:buNone/>
              <a:defRPr sz="3300">
                <a:solidFill>
                  <a:schemeClr val="lt1"/>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76" name="Google Shape;76;p17"/>
          <p:cNvSpPr txBox="1"/>
          <p:nvPr>
            <p:ph idx="1" type="subTitle"/>
          </p:nvPr>
        </p:nvSpPr>
        <p:spPr>
          <a:xfrm>
            <a:off x="470298" y="3396600"/>
            <a:ext cx="4211400" cy="674700"/>
          </a:xfrm>
          <a:prstGeom prst="rect">
            <a:avLst/>
          </a:prstGeom>
          <a:noFill/>
          <a:ln>
            <a:noFill/>
          </a:ln>
        </p:spPr>
        <p:txBody>
          <a:bodyPr anchorCtr="0" anchor="t" bIns="0" lIns="0" spcFirstLastPara="1" rIns="0" wrap="square" tIns="81000">
            <a:noAutofit/>
          </a:bodyPr>
          <a:lstStyle>
            <a:lvl1pPr lvl="0" rtl="0" algn="l">
              <a:lnSpc>
                <a:spcPct val="110000"/>
              </a:lnSpc>
              <a:spcBef>
                <a:spcPts val="0"/>
              </a:spcBef>
              <a:spcAft>
                <a:spcPts val="0"/>
              </a:spcAft>
              <a:buClr>
                <a:schemeClr val="lt1"/>
              </a:buClr>
              <a:buSzPts val="1100"/>
              <a:buNone/>
              <a:defRPr b="0" sz="1100">
                <a:solidFill>
                  <a:schemeClr val="lt1"/>
                </a:solidFill>
              </a:defRPr>
            </a:lvl1pPr>
            <a:lvl2pPr lvl="1" rtl="0" algn="ctr">
              <a:lnSpc>
                <a:spcPct val="110000"/>
              </a:lnSpc>
              <a:spcBef>
                <a:spcPts val="0"/>
              </a:spcBef>
              <a:spcAft>
                <a:spcPts val="0"/>
              </a:spcAft>
              <a:buSzPts val="1500"/>
              <a:buNone/>
              <a:defRPr sz="1500"/>
            </a:lvl2pPr>
            <a:lvl3pPr lvl="2" rtl="0" algn="ctr">
              <a:lnSpc>
                <a:spcPct val="110000"/>
              </a:lnSpc>
              <a:spcBef>
                <a:spcPts val="0"/>
              </a:spcBef>
              <a:spcAft>
                <a:spcPts val="0"/>
              </a:spcAft>
              <a:buSzPts val="1400"/>
              <a:buNone/>
              <a:defRPr sz="1400"/>
            </a:lvl3pPr>
            <a:lvl4pPr lvl="3" rtl="0" algn="ctr">
              <a:lnSpc>
                <a:spcPct val="110000"/>
              </a:lnSpc>
              <a:spcBef>
                <a:spcPts val="0"/>
              </a:spcBef>
              <a:spcAft>
                <a:spcPts val="0"/>
              </a:spcAft>
              <a:buSzPts val="1200"/>
              <a:buNone/>
              <a:defRPr sz="1200"/>
            </a:lvl4pPr>
            <a:lvl5pPr lvl="4" rtl="0" algn="ctr">
              <a:lnSpc>
                <a:spcPct val="110000"/>
              </a:lnSpc>
              <a:spcBef>
                <a:spcPts val="0"/>
              </a:spcBef>
              <a:spcAft>
                <a:spcPts val="0"/>
              </a:spcAft>
              <a:buSzPts val="1200"/>
              <a:buNone/>
              <a:defRPr sz="1200"/>
            </a:lvl5pPr>
            <a:lvl6pPr lvl="5" rtl="0" algn="ctr">
              <a:lnSpc>
                <a:spcPct val="90000"/>
              </a:lnSpc>
              <a:spcBef>
                <a:spcPts val="400"/>
              </a:spcBef>
              <a:spcAft>
                <a:spcPts val="0"/>
              </a:spcAft>
              <a:buClr>
                <a:schemeClr val="lt1"/>
              </a:buClr>
              <a:buSzPts val="1200"/>
              <a:buNone/>
              <a:defRPr sz="1200"/>
            </a:lvl6pPr>
            <a:lvl7pPr lvl="6" rtl="0" algn="ctr">
              <a:lnSpc>
                <a:spcPct val="90000"/>
              </a:lnSpc>
              <a:spcBef>
                <a:spcPts val="400"/>
              </a:spcBef>
              <a:spcAft>
                <a:spcPts val="0"/>
              </a:spcAft>
              <a:buClr>
                <a:schemeClr val="lt1"/>
              </a:buClr>
              <a:buSzPts val="1200"/>
              <a:buNone/>
              <a:defRPr sz="1200"/>
            </a:lvl7pPr>
            <a:lvl8pPr lvl="7" rtl="0" algn="ctr">
              <a:lnSpc>
                <a:spcPct val="90000"/>
              </a:lnSpc>
              <a:spcBef>
                <a:spcPts val="400"/>
              </a:spcBef>
              <a:spcAft>
                <a:spcPts val="0"/>
              </a:spcAft>
              <a:buClr>
                <a:schemeClr val="lt1"/>
              </a:buClr>
              <a:buSzPts val="1200"/>
              <a:buNone/>
              <a:defRPr sz="1200"/>
            </a:lvl8pPr>
            <a:lvl9pPr lvl="8" rtl="0" algn="ctr">
              <a:lnSpc>
                <a:spcPct val="90000"/>
              </a:lnSpc>
              <a:spcBef>
                <a:spcPts val="400"/>
              </a:spcBef>
              <a:spcAft>
                <a:spcPts val="0"/>
              </a:spcAft>
              <a:buClr>
                <a:schemeClr val="lt1"/>
              </a:buClr>
              <a:buSzPts val="1200"/>
              <a:buNone/>
              <a:defRPr sz="1200"/>
            </a:lvl9pPr>
          </a:lstStyle>
          <a:p/>
        </p:txBody>
      </p:sp>
      <p:sp>
        <p:nvSpPr>
          <p:cNvPr id="77" name="Google Shape;77;p17"/>
          <p:cNvSpPr txBox="1"/>
          <p:nvPr/>
        </p:nvSpPr>
        <p:spPr>
          <a:xfrm>
            <a:off x="4681538" y="4895100"/>
            <a:ext cx="4462500" cy="248400"/>
          </a:xfrm>
          <a:prstGeom prst="rect">
            <a:avLst/>
          </a:prstGeom>
          <a:noFill/>
          <a:ln>
            <a:noFill/>
          </a:ln>
        </p:spPr>
        <p:txBody>
          <a:bodyPr anchorCtr="0" anchor="t" bIns="0" lIns="469800" spcFirstLastPara="1" rIns="361800" wrap="square" tIns="0">
            <a:noAutofit/>
          </a:bodyPr>
          <a:lstStyle/>
          <a:p>
            <a:pPr indent="0" lvl="0" marL="0" marR="0" rtl="0" algn="r">
              <a:spcBef>
                <a:spcPts val="0"/>
              </a:spcBef>
              <a:spcAft>
                <a:spcPts val="0"/>
              </a:spcAft>
              <a:buNone/>
            </a:pPr>
            <a:r>
              <a:rPr b="0" i="0" lang="en" sz="800" u="none" cap="none" strike="noStrike">
                <a:solidFill>
                  <a:schemeClr val="lt1"/>
                </a:solidFill>
                <a:latin typeface="Arial"/>
                <a:ea typeface="Arial"/>
                <a:cs typeface="Arial"/>
                <a:sym typeface="Arial"/>
              </a:rPr>
              <a:t>Restricted © Siemens Energy, </a:t>
            </a:r>
            <a:r>
              <a:rPr lang="en" sz="800">
                <a:solidFill>
                  <a:schemeClr val="lt1"/>
                </a:solidFill>
              </a:rPr>
              <a:t>2022</a:t>
            </a:r>
            <a:endParaRPr sz="1100"/>
          </a:p>
        </p:txBody>
      </p:sp>
      <p:sp>
        <p:nvSpPr>
          <p:cNvPr id="78" name="Google Shape;78;p17"/>
          <p:cNvSpPr txBox="1"/>
          <p:nvPr/>
        </p:nvSpPr>
        <p:spPr>
          <a:xfrm>
            <a:off x="470297" y="4895100"/>
            <a:ext cx="4101600" cy="248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0" i="0" lang="en" sz="800" u="none" cap="none" strike="noStrike">
                <a:solidFill>
                  <a:schemeClr val="accent6"/>
                </a:solidFill>
                <a:latin typeface="Arial"/>
                <a:ea typeface="Arial"/>
                <a:cs typeface="Arial"/>
                <a:sym typeface="Arial"/>
              </a:rPr>
              <a:t>Siemens Energy is a registered trademark licensed by Siemens AG.</a:t>
            </a:r>
            <a:endParaRPr sz="1100"/>
          </a:p>
        </p:txBody>
      </p:sp>
      <p:pic>
        <p:nvPicPr>
          <p:cNvPr id="79" name="Google Shape;79;p17"/>
          <p:cNvPicPr preferRelativeResize="0"/>
          <p:nvPr/>
        </p:nvPicPr>
        <p:blipFill rotWithShape="1">
          <a:blip r:embed="rId3">
            <a:alphaModFix/>
          </a:blip>
          <a:srcRect b="0" l="0" r="0" t="0"/>
          <a:stretch/>
        </p:blipFill>
        <p:spPr>
          <a:xfrm>
            <a:off x="7705622" y="351695"/>
            <a:ext cx="1080000" cy="372606"/>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icture 2" showMasterSp="0">
  <p:cSld name="Title picture 2">
    <p:bg>
      <p:bgPr>
        <a:solidFill>
          <a:schemeClr val="dk1"/>
        </a:solidFill>
      </p:bgPr>
    </p:bg>
    <p:spTree>
      <p:nvGrpSpPr>
        <p:cNvPr id="80" name="Shape 80"/>
        <p:cNvGrpSpPr/>
        <p:nvPr/>
      </p:nvGrpSpPr>
      <p:grpSpPr>
        <a:xfrm>
          <a:off x="0" y="0"/>
          <a:ext cx="0" cy="0"/>
          <a:chOff x="0" y="0"/>
          <a:chExt cx="0" cy="0"/>
        </a:xfrm>
      </p:grpSpPr>
      <p:pic>
        <p:nvPicPr>
          <p:cNvPr id="81" name="Google Shape;81;p18"/>
          <p:cNvPicPr preferRelativeResize="0"/>
          <p:nvPr/>
        </p:nvPicPr>
        <p:blipFill rotWithShape="1">
          <a:blip r:embed="rId2">
            <a:alphaModFix/>
          </a:blip>
          <a:srcRect b="34416" l="17843" r="40486" t="23916"/>
          <a:stretch/>
        </p:blipFill>
        <p:spPr>
          <a:xfrm>
            <a:off x="0" y="477"/>
            <a:ext cx="9144900" cy="5143500"/>
          </a:xfrm>
          <a:prstGeom prst="rect">
            <a:avLst/>
          </a:prstGeom>
          <a:noFill/>
          <a:ln>
            <a:noFill/>
          </a:ln>
        </p:spPr>
      </p:pic>
      <p:sp>
        <p:nvSpPr>
          <p:cNvPr id="82" name="Google Shape;82;p18"/>
          <p:cNvSpPr txBox="1"/>
          <p:nvPr>
            <p:ph type="ctrTitle"/>
          </p:nvPr>
        </p:nvSpPr>
        <p:spPr>
          <a:xfrm>
            <a:off x="470297" y="1061100"/>
            <a:ext cx="4211400" cy="2335500"/>
          </a:xfrm>
          <a:prstGeom prst="rect">
            <a:avLst/>
          </a:prstGeom>
          <a:noFill/>
          <a:ln>
            <a:noFill/>
          </a:ln>
        </p:spPr>
        <p:txBody>
          <a:bodyPr anchorCtr="0" anchor="b" bIns="0" lIns="0" spcFirstLastPara="1" rIns="0" wrap="square" tIns="0">
            <a:noAutofit/>
          </a:bodyPr>
          <a:lstStyle>
            <a:lvl1pPr lvl="0" rtl="0" algn="l">
              <a:lnSpc>
                <a:spcPct val="90000"/>
              </a:lnSpc>
              <a:spcBef>
                <a:spcPts val="0"/>
              </a:spcBef>
              <a:spcAft>
                <a:spcPts val="0"/>
              </a:spcAft>
              <a:buClr>
                <a:schemeClr val="lt1"/>
              </a:buClr>
              <a:buSzPts val="3300"/>
              <a:buFont typeface="Arial"/>
              <a:buNone/>
              <a:defRPr sz="3300">
                <a:solidFill>
                  <a:schemeClr val="lt1"/>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83" name="Google Shape;83;p18"/>
          <p:cNvSpPr txBox="1"/>
          <p:nvPr>
            <p:ph idx="1" type="subTitle"/>
          </p:nvPr>
        </p:nvSpPr>
        <p:spPr>
          <a:xfrm>
            <a:off x="470298" y="3396600"/>
            <a:ext cx="4211400" cy="674700"/>
          </a:xfrm>
          <a:prstGeom prst="rect">
            <a:avLst/>
          </a:prstGeom>
          <a:noFill/>
          <a:ln>
            <a:noFill/>
          </a:ln>
        </p:spPr>
        <p:txBody>
          <a:bodyPr anchorCtr="0" anchor="t" bIns="0" lIns="0" spcFirstLastPara="1" rIns="0" wrap="square" tIns="81000">
            <a:noAutofit/>
          </a:bodyPr>
          <a:lstStyle>
            <a:lvl1pPr lvl="0" rtl="0" algn="l">
              <a:lnSpc>
                <a:spcPct val="110000"/>
              </a:lnSpc>
              <a:spcBef>
                <a:spcPts val="0"/>
              </a:spcBef>
              <a:spcAft>
                <a:spcPts val="0"/>
              </a:spcAft>
              <a:buClr>
                <a:schemeClr val="lt1"/>
              </a:buClr>
              <a:buSzPts val="1100"/>
              <a:buNone/>
              <a:defRPr b="0" sz="1100">
                <a:solidFill>
                  <a:schemeClr val="lt1"/>
                </a:solidFill>
              </a:defRPr>
            </a:lvl1pPr>
            <a:lvl2pPr lvl="1" rtl="0" algn="ctr">
              <a:lnSpc>
                <a:spcPct val="110000"/>
              </a:lnSpc>
              <a:spcBef>
                <a:spcPts val="0"/>
              </a:spcBef>
              <a:spcAft>
                <a:spcPts val="0"/>
              </a:spcAft>
              <a:buSzPts val="1500"/>
              <a:buNone/>
              <a:defRPr sz="1500"/>
            </a:lvl2pPr>
            <a:lvl3pPr lvl="2" rtl="0" algn="ctr">
              <a:lnSpc>
                <a:spcPct val="110000"/>
              </a:lnSpc>
              <a:spcBef>
                <a:spcPts val="0"/>
              </a:spcBef>
              <a:spcAft>
                <a:spcPts val="0"/>
              </a:spcAft>
              <a:buSzPts val="1400"/>
              <a:buNone/>
              <a:defRPr sz="1400"/>
            </a:lvl3pPr>
            <a:lvl4pPr lvl="3" rtl="0" algn="ctr">
              <a:lnSpc>
                <a:spcPct val="110000"/>
              </a:lnSpc>
              <a:spcBef>
                <a:spcPts val="0"/>
              </a:spcBef>
              <a:spcAft>
                <a:spcPts val="0"/>
              </a:spcAft>
              <a:buSzPts val="1200"/>
              <a:buNone/>
              <a:defRPr sz="1200"/>
            </a:lvl4pPr>
            <a:lvl5pPr lvl="4" rtl="0" algn="ctr">
              <a:lnSpc>
                <a:spcPct val="110000"/>
              </a:lnSpc>
              <a:spcBef>
                <a:spcPts val="0"/>
              </a:spcBef>
              <a:spcAft>
                <a:spcPts val="0"/>
              </a:spcAft>
              <a:buSzPts val="1200"/>
              <a:buNone/>
              <a:defRPr sz="1200"/>
            </a:lvl5pPr>
            <a:lvl6pPr lvl="5" rtl="0" algn="ctr">
              <a:lnSpc>
                <a:spcPct val="90000"/>
              </a:lnSpc>
              <a:spcBef>
                <a:spcPts val="400"/>
              </a:spcBef>
              <a:spcAft>
                <a:spcPts val="0"/>
              </a:spcAft>
              <a:buClr>
                <a:schemeClr val="lt1"/>
              </a:buClr>
              <a:buSzPts val="1200"/>
              <a:buNone/>
              <a:defRPr sz="1200"/>
            </a:lvl6pPr>
            <a:lvl7pPr lvl="6" rtl="0" algn="ctr">
              <a:lnSpc>
                <a:spcPct val="90000"/>
              </a:lnSpc>
              <a:spcBef>
                <a:spcPts val="400"/>
              </a:spcBef>
              <a:spcAft>
                <a:spcPts val="0"/>
              </a:spcAft>
              <a:buClr>
                <a:schemeClr val="lt1"/>
              </a:buClr>
              <a:buSzPts val="1200"/>
              <a:buNone/>
              <a:defRPr sz="1200"/>
            </a:lvl7pPr>
            <a:lvl8pPr lvl="7" rtl="0" algn="ctr">
              <a:lnSpc>
                <a:spcPct val="90000"/>
              </a:lnSpc>
              <a:spcBef>
                <a:spcPts val="400"/>
              </a:spcBef>
              <a:spcAft>
                <a:spcPts val="0"/>
              </a:spcAft>
              <a:buClr>
                <a:schemeClr val="lt1"/>
              </a:buClr>
              <a:buSzPts val="1200"/>
              <a:buNone/>
              <a:defRPr sz="1200"/>
            </a:lvl8pPr>
            <a:lvl9pPr lvl="8" rtl="0" algn="ctr">
              <a:lnSpc>
                <a:spcPct val="90000"/>
              </a:lnSpc>
              <a:spcBef>
                <a:spcPts val="400"/>
              </a:spcBef>
              <a:spcAft>
                <a:spcPts val="0"/>
              </a:spcAft>
              <a:buClr>
                <a:schemeClr val="lt1"/>
              </a:buClr>
              <a:buSzPts val="1200"/>
              <a:buNone/>
              <a:defRPr sz="1200"/>
            </a:lvl9pPr>
          </a:lstStyle>
          <a:p/>
        </p:txBody>
      </p:sp>
      <p:sp>
        <p:nvSpPr>
          <p:cNvPr id="84" name="Google Shape;84;p18"/>
          <p:cNvSpPr txBox="1"/>
          <p:nvPr/>
        </p:nvSpPr>
        <p:spPr>
          <a:xfrm>
            <a:off x="4681538" y="4895100"/>
            <a:ext cx="4462500" cy="248400"/>
          </a:xfrm>
          <a:prstGeom prst="rect">
            <a:avLst/>
          </a:prstGeom>
          <a:noFill/>
          <a:ln>
            <a:noFill/>
          </a:ln>
        </p:spPr>
        <p:txBody>
          <a:bodyPr anchorCtr="0" anchor="t" bIns="0" lIns="469800" spcFirstLastPara="1" rIns="361800" wrap="square" tIns="0">
            <a:noAutofit/>
          </a:bodyPr>
          <a:lstStyle/>
          <a:p>
            <a:pPr indent="0" lvl="0" marL="0" marR="0" rtl="0" algn="r">
              <a:spcBef>
                <a:spcPts val="0"/>
              </a:spcBef>
              <a:spcAft>
                <a:spcPts val="0"/>
              </a:spcAft>
              <a:buNone/>
            </a:pPr>
            <a:r>
              <a:rPr b="0" i="0" lang="en" sz="800" u="none" cap="none" strike="noStrike">
                <a:solidFill>
                  <a:schemeClr val="lt1"/>
                </a:solidFill>
                <a:latin typeface="Arial"/>
                <a:ea typeface="Arial"/>
                <a:cs typeface="Arial"/>
                <a:sym typeface="Arial"/>
              </a:rPr>
              <a:t>Restricted © Siemens Energy, </a:t>
            </a:r>
            <a:r>
              <a:rPr lang="en" sz="800">
                <a:solidFill>
                  <a:schemeClr val="lt1"/>
                </a:solidFill>
              </a:rPr>
              <a:t>2022</a:t>
            </a:r>
            <a:endParaRPr sz="1100"/>
          </a:p>
        </p:txBody>
      </p:sp>
      <p:sp>
        <p:nvSpPr>
          <p:cNvPr id="85" name="Google Shape;85;p18"/>
          <p:cNvSpPr txBox="1"/>
          <p:nvPr/>
        </p:nvSpPr>
        <p:spPr>
          <a:xfrm>
            <a:off x="470297" y="4895100"/>
            <a:ext cx="4101600" cy="248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0" i="0" lang="en" sz="800" u="none" cap="none" strike="noStrike">
                <a:solidFill>
                  <a:schemeClr val="accent6"/>
                </a:solidFill>
                <a:latin typeface="Arial"/>
                <a:ea typeface="Arial"/>
                <a:cs typeface="Arial"/>
                <a:sym typeface="Arial"/>
              </a:rPr>
              <a:t>Siemens Energy is a registered trademark licensed by Siemens AG.</a:t>
            </a:r>
            <a:endParaRPr sz="1100"/>
          </a:p>
        </p:txBody>
      </p:sp>
      <p:pic>
        <p:nvPicPr>
          <p:cNvPr id="86" name="Google Shape;86;p18"/>
          <p:cNvPicPr preferRelativeResize="0"/>
          <p:nvPr/>
        </p:nvPicPr>
        <p:blipFill rotWithShape="1">
          <a:blip r:embed="rId3">
            <a:alphaModFix/>
          </a:blip>
          <a:srcRect b="0" l="0" r="0" t="0"/>
          <a:stretch/>
        </p:blipFill>
        <p:spPr>
          <a:xfrm>
            <a:off x="7705622" y="351695"/>
            <a:ext cx="1080000" cy="372606"/>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icture 3" showMasterSp="0">
  <p:cSld name="Title picture 3">
    <p:bg>
      <p:bgPr>
        <a:solidFill>
          <a:schemeClr val="dk1"/>
        </a:solidFill>
      </p:bgPr>
    </p:bg>
    <p:spTree>
      <p:nvGrpSpPr>
        <p:cNvPr id="87" name="Shape 87"/>
        <p:cNvGrpSpPr/>
        <p:nvPr/>
      </p:nvGrpSpPr>
      <p:grpSpPr>
        <a:xfrm>
          <a:off x="0" y="0"/>
          <a:ext cx="0" cy="0"/>
          <a:chOff x="0" y="0"/>
          <a:chExt cx="0" cy="0"/>
        </a:xfrm>
      </p:grpSpPr>
      <p:pic>
        <p:nvPicPr>
          <p:cNvPr id="88" name="Google Shape;88;p19"/>
          <p:cNvPicPr preferRelativeResize="0"/>
          <p:nvPr/>
        </p:nvPicPr>
        <p:blipFill rotWithShape="1">
          <a:blip r:embed="rId2">
            <a:alphaModFix/>
          </a:blip>
          <a:srcRect b="31354" l="20180" r="38149" t="26979"/>
          <a:stretch/>
        </p:blipFill>
        <p:spPr>
          <a:xfrm>
            <a:off x="1018" y="318"/>
            <a:ext cx="9144900" cy="5143500"/>
          </a:xfrm>
          <a:prstGeom prst="rect">
            <a:avLst/>
          </a:prstGeom>
          <a:noFill/>
          <a:ln>
            <a:noFill/>
          </a:ln>
        </p:spPr>
      </p:pic>
      <p:sp>
        <p:nvSpPr>
          <p:cNvPr id="89" name="Google Shape;89;p19"/>
          <p:cNvSpPr txBox="1"/>
          <p:nvPr>
            <p:ph type="ctrTitle"/>
          </p:nvPr>
        </p:nvSpPr>
        <p:spPr>
          <a:xfrm>
            <a:off x="470297" y="1061100"/>
            <a:ext cx="4211400" cy="2335500"/>
          </a:xfrm>
          <a:prstGeom prst="rect">
            <a:avLst/>
          </a:prstGeom>
          <a:noFill/>
          <a:ln>
            <a:noFill/>
          </a:ln>
        </p:spPr>
        <p:txBody>
          <a:bodyPr anchorCtr="0" anchor="b" bIns="0" lIns="0" spcFirstLastPara="1" rIns="0" wrap="square" tIns="0">
            <a:noAutofit/>
          </a:bodyPr>
          <a:lstStyle>
            <a:lvl1pPr lvl="0" rtl="0" algn="l">
              <a:lnSpc>
                <a:spcPct val="90000"/>
              </a:lnSpc>
              <a:spcBef>
                <a:spcPts val="0"/>
              </a:spcBef>
              <a:spcAft>
                <a:spcPts val="0"/>
              </a:spcAft>
              <a:buClr>
                <a:schemeClr val="lt1"/>
              </a:buClr>
              <a:buSzPts val="3300"/>
              <a:buFont typeface="Arial"/>
              <a:buNone/>
              <a:defRPr sz="3300">
                <a:solidFill>
                  <a:schemeClr val="lt1"/>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90" name="Google Shape;90;p19"/>
          <p:cNvSpPr txBox="1"/>
          <p:nvPr>
            <p:ph idx="1" type="subTitle"/>
          </p:nvPr>
        </p:nvSpPr>
        <p:spPr>
          <a:xfrm>
            <a:off x="470298" y="3396600"/>
            <a:ext cx="4211400" cy="674700"/>
          </a:xfrm>
          <a:prstGeom prst="rect">
            <a:avLst/>
          </a:prstGeom>
          <a:noFill/>
          <a:ln>
            <a:noFill/>
          </a:ln>
        </p:spPr>
        <p:txBody>
          <a:bodyPr anchorCtr="0" anchor="t" bIns="0" lIns="0" spcFirstLastPara="1" rIns="0" wrap="square" tIns="81000">
            <a:noAutofit/>
          </a:bodyPr>
          <a:lstStyle>
            <a:lvl1pPr lvl="0" rtl="0" algn="l">
              <a:lnSpc>
                <a:spcPct val="110000"/>
              </a:lnSpc>
              <a:spcBef>
                <a:spcPts val="0"/>
              </a:spcBef>
              <a:spcAft>
                <a:spcPts val="0"/>
              </a:spcAft>
              <a:buClr>
                <a:schemeClr val="lt1"/>
              </a:buClr>
              <a:buSzPts val="1100"/>
              <a:buNone/>
              <a:defRPr b="0" sz="1100">
                <a:solidFill>
                  <a:schemeClr val="lt1"/>
                </a:solidFill>
              </a:defRPr>
            </a:lvl1pPr>
            <a:lvl2pPr lvl="1" rtl="0" algn="ctr">
              <a:lnSpc>
                <a:spcPct val="110000"/>
              </a:lnSpc>
              <a:spcBef>
                <a:spcPts val="0"/>
              </a:spcBef>
              <a:spcAft>
                <a:spcPts val="0"/>
              </a:spcAft>
              <a:buSzPts val="1500"/>
              <a:buNone/>
              <a:defRPr sz="1500"/>
            </a:lvl2pPr>
            <a:lvl3pPr lvl="2" rtl="0" algn="ctr">
              <a:lnSpc>
                <a:spcPct val="110000"/>
              </a:lnSpc>
              <a:spcBef>
                <a:spcPts val="0"/>
              </a:spcBef>
              <a:spcAft>
                <a:spcPts val="0"/>
              </a:spcAft>
              <a:buSzPts val="1400"/>
              <a:buNone/>
              <a:defRPr sz="1400"/>
            </a:lvl3pPr>
            <a:lvl4pPr lvl="3" rtl="0" algn="ctr">
              <a:lnSpc>
                <a:spcPct val="110000"/>
              </a:lnSpc>
              <a:spcBef>
                <a:spcPts val="0"/>
              </a:spcBef>
              <a:spcAft>
                <a:spcPts val="0"/>
              </a:spcAft>
              <a:buSzPts val="1200"/>
              <a:buNone/>
              <a:defRPr sz="1200"/>
            </a:lvl4pPr>
            <a:lvl5pPr lvl="4" rtl="0" algn="ctr">
              <a:lnSpc>
                <a:spcPct val="110000"/>
              </a:lnSpc>
              <a:spcBef>
                <a:spcPts val="0"/>
              </a:spcBef>
              <a:spcAft>
                <a:spcPts val="0"/>
              </a:spcAft>
              <a:buSzPts val="1200"/>
              <a:buNone/>
              <a:defRPr sz="1200"/>
            </a:lvl5pPr>
            <a:lvl6pPr lvl="5" rtl="0" algn="ctr">
              <a:lnSpc>
                <a:spcPct val="90000"/>
              </a:lnSpc>
              <a:spcBef>
                <a:spcPts val="400"/>
              </a:spcBef>
              <a:spcAft>
                <a:spcPts val="0"/>
              </a:spcAft>
              <a:buClr>
                <a:schemeClr val="lt1"/>
              </a:buClr>
              <a:buSzPts val="1200"/>
              <a:buNone/>
              <a:defRPr sz="1200"/>
            </a:lvl6pPr>
            <a:lvl7pPr lvl="6" rtl="0" algn="ctr">
              <a:lnSpc>
                <a:spcPct val="90000"/>
              </a:lnSpc>
              <a:spcBef>
                <a:spcPts val="400"/>
              </a:spcBef>
              <a:spcAft>
                <a:spcPts val="0"/>
              </a:spcAft>
              <a:buClr>
                <a:schemeClr val="lt1"/>
              </a:buClr>
              <a:buSzPts val="1200"/>
              <a:buNone/>
              <a:defRPr sz="1200"/>
            </a:lvl7pPr>
            <a:lvl8pPr lvl="7" rtl="0" algn="ctr">
              <a:lnSpc>
                <a:spcPct val="90000"/>
              </a:lnSpc>
              <a:spcBef>
                <a:spcPts val="400"/>
              </a:spcBef>
              <a:spcAft>
                <a:spcPts val="0"/>
              </a:spcAft>
              <a:buClr>
                <a:schemeClr val="lt1"/>
              </a:buClr>
              <a:buSzPts val="1200"/>
              <a:buNone/>
              <a:defRPr sz="1200"/>
            </a:lvl8pPr>
            <a:lvl9pPr lvl="8" rtl="0" algn="ctr">
              <a:lnSpc>
                <a:spcPct val="90000"/>
              </a:lnSpc>
              <a:spcBef>
                <a:spcPts val="400"/>
              </a:spcBef>
              <a:spcAft>
                <a:spcPts val="0"/>
              </a:spcAft>
              <a:buClr>
                <a:schemeClr val="lt1"/>
              </a:buClr>
              <a:buSzPts val="1200"/>
              <a:buNone/>
              <a:defRPr sz="1200"/>
            </a:lvl9pPr>
          </a:lstStyle>
          <a:p/>
        </p:txBody>
      </p:sp>
      <p:sp>
        <p:nvSpPr>
          <p:cNvPr id="91" name="Google Shape;91;p19"/>
          <p:cNvSpPr txBox="1"/>
          <p:nvPr/>
        </p:nvSpPr>
        <p:spPr>
          <a:xfrm>
            <a:off x="4681538" y="4895100"/>
            <a:ext cx="4462500" cy="248400"/>
          </a:xfrm>
          <a:prstGeom prst="rect">
            <a:avLst/>
          </a:prstGeom>
          <a:noFill/>
          <a:ln>
            <a:noFill/>
          </a:ln>
        </p:spPr>
        <p:txBody>
          <a:bodyPr anchorCtr="0" anchor="t" bIns="0" lIns="469800" spcFirstLastPara="1" rIns="361800" wrap="square" tIns="0">
            <a:noAutofit/>
          </a:bodyPr>
          <a:lstStyle/>
          <a:p>
            <a:pPr indent="0" lvl="0" marL="0" marR="0" rtl="0" algn="r">
              <a:spcBef>
                <a:spcPts val="0"/>
              </a:spcBef>
              <a:spcAft>
                <a:spcPts val="0"/>
              </a:spcAft>
              <a:buNone/>
            </a:pPr>
            <a:r>
              <a:rPr b="0" i="0" lang="en" sz="800" u="none" cap="none" strike="noStrike">
                <a:solidFill>
                  <a:schemeClr val="lt1"/>
                </a:solidFill>
                <a:latin typeface="Arial"/>
                <a:ea typeface="Arial"/>
                <a:cs typeface="Arial"/>
                <a:sym typeface="Arial"/>
              </a:rPr>
              <a:t>Restricted © Siemens Energy, </a:t>
            </a:r>
            <a:r>
              <a:rPr lang="en" sz="800">
                <a:solidFill>
                  <a:schemeClr val="lt1"/>
                </a:solidFill>
              </a:rPr>
              <a:t>2022</a:t>
            </a:r>
            <a:endParaRPr sz="1100"/>
          </a:p>
        </p:txBody>
      </p:sp>
      <p:sp>
        <p:nvSpPr>
          <p:cNvPr id="92" name="Google Shape;92;p19"/>
          <p:cNvSpPr txBox="1"/>
          <p:nvPr/>
        </p:nvSpPr>
        <p:spPr>
          <a:xfrm>
            <a:off x="470297" y="4895100"/>
            <a:ext cx="4101600" cy="248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0" i="0" lang="en" sz="800" u="none" cap="none" strike="noStrike">
                <a:solidFill>
                  <a:schemeClr val="accent6"/>
                </a:solidFill>
                <a:latin typeface="Arial"/>
                <a:ea typeface="Arial"/>
                <a:cs typeface="Arial"/>
                <a:sym typeface="Arial"/>
              </a:rPr>
              <a:t>Siemens Energy is a registered trademark licensed by Siemens AG.</a:t>
            </a:r>
            <a:endParaRPr sz="1100"/>
          </a:p>
        </p:txBody>
      </p:sp>
      <p:pic>
        <p:nvPicPr>
          <p:cNvPr id="93" name="Google Shape;93;p19"/>
          <p:cNvPicPr preferRelativeResize="0"/>
          <p:nvPr/>
        </p:nvPicPr>
        <p:blipFill rotWithShape="1">
          <a:blip r:embed="rId3">
            <a:alphaModFix/>
          </a:blip>
          <a:srcRect b="0" l="0" r="0" t="0"/>
          <a:stretch/>
        </p:blipFill>
        <p:spPr>
          <a:xfrm>
            <a:off x="7705622" y="351695"/>
            <a:ext cx="1080000" cy="372606"/>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icture 4" showMasterSp="0">
  <p:cSld name="Title picture 4">
    <p:bg>
      <p:bgPr>
        <a:solidFill>
          <a:schemeClr val="dk1"/>
        </a:solidFill>
      </p:bgPr>
    </p:bg>
    <p:spTree>
      <p:nvGrpSpPr>
        <p:cNvPr id="94" name="Shape 94"/>
        <p:cNvGrpSpPr/>
        <p:nvPr/>
      </p:nvGrpSpPr>
      <p:grpSpPr>
        <a:xfrm>
          <a:off x="0" y="0"/>
          <a:ext cx="0" cy="0"/>
          <a:chOff x="0" y="0"/>
          <a:chExt cx="0" cy="0"/>
        </a:xfrm>
      </p:grpSpPr>
      <p:pic>
        <p:nvPicPr>
          <p:cNvPr id="95" name="Google Shape;95;p20"/>
          <p:cNvPicPr preferRelativeResize="0"/>
          <p:nvPr/>
        </p:nvPicPr>
        <p:blipFill rotWithShape="1">
          <a:blip r:embed="rId2">
            <a:alphaModFix/>
          </a:blip>
          <a:srcRect b="36101" l="21672" r="36129" t="21704"/>
          <a:stretch/>
        </p:blipFill>
        <p:spPr>
          <a:xfrm>
            <a:off x="0" y="318"/>
            <a:ext cx="9144900" cy="5143500"/>
          </a:xfrm>
          <a:prstGeom prst="rect">
            <a:avLst/>
          </a:prstGeom>
          <a:noFill/>
          <a:ln>
            <a:noFill/>
          </a:ln>
        </p:spPr>
      </p:pic>
      <p:sp>
        <p:nvSpPr>
          <p:cNvPr id="96" name="Google Shape;96;p20"/>
          <p:cNvSpPr txBox="1"/>
          <p:nvPr>
            <p:ph type="ctrTitle"/>
          </p:nvPr>
        </p:nvSpPr>
        <p:spPr>
          <a:xfrm>
            <a:off x="470297" y="1061100"/>
            <a:ext cx="4211400" cy="2335500"/>
          </a:xfrm>
          <a:prstGeom prst="rect">
            <a:avLst/>
          </a:prstGeom>
          <a:noFill/>
          <a:ln>
            <a:noFill/>
          </a:ln>
        </p:spPr>
        <p:txBody>
          <a:bodyPr anchorCtr="0" anchor="b" bIns="0" lIns="0" spcFirstLastPara="1" rIns="0" wrap="square" tIns="0">
            <a:noAutofit/>
          </a:bodyPr>
          <a:lstStyle>
            <a:lvl1pPr lvl="0" rtl="0" algn="l">
              <a:lnSpc>
                <a:spcPct val="90000"/>
              </a:lnSpc>
              <a:spcBef>
                <a:spcPts val="0"/>
              </a:spcBef>
              <a:spcAft>
                <a:spcPts val="0"/>
              </a:spcAft>
              <a:buClr>
                <a:schemeClr val="lt1"/>
              </a:buClr>
              <a:buSzPts val="3300"/>
              <a:buFont typeface="Arial"/>
              <a:buNone/>
              <a:defRPr sz="3300">
                <a:solidFill>
                  <a:schemeClr val="lt1"/>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97" name="Google Shape;97;p20"/>
          <p:cNvSpPr txBox="1"/>
          <p:nvPr>
            <p:ph idx="1" type="subTitle"/>
          </p:nvPr>
        </p:nvSpPr>
        <p:spPr>
          <a:xfrm>
            <a:off x="470298" y="3396600"/>
            <a:ext cx="4211400" cy="674700"/>
          </a:xfrm>
          <a:prstGeom prst="rect">
            <a:avLst/>
          </a:prstGeom>
          <a:noFill/>
          <a:ln>
            <a:noFill/>
          </a:ln>
        </p:spPr>
        <p:txBody>
          <a:bodyPr anchorCtr="0" anchor="t" bIns="0" lIns="0" spcFirstLastPara="1" rIns="0" wrap="square" tIns="81000">
            <a:noAutofit/>
          </a:bodyPr>
          <a:lstStyle>
            <a:lvl1pPr lvl="0" rtl="0" algn="l">
              <a:lnSpc>
                <a:spcPct val="110000"/>
              </a:lnSpc>
              <a:spcBef>
                <a:spcPts val="0"/>
              </a:spcBef>
              <a:spcAft>
                <a:spcPts val="0"/>
              </a:spcAft>
              <a:buClr>
                <a:schemeClr val="lt1"/>
              </a:buClr>
              <a:buSzPts val="1100"/>
              <a:buNone/>
              <a:defRPr b="0" sz="1100">
                <a:solidFill>
                  <a:schemeClr val="lt1"/>
                </a:solidFill>
              </a:defRPr>
            </a:lvl1pPr>
            <a:lvl2pPr lvl="1" rtl="0" algn="ctr">
              <a:lnSpc>
                <a:spcPct val="110000"/>
              </a:lnSpc>
              <a:spcBef>
                <a:spcPts val="0"/>
              </a:spcBef>
              <a:spcAft>
                <a:spcPts val="0"/>
              </a:spcAft>
              <a:buSzPts val="1500"/>
              <a:buNone/>
              <a:defRPr sz="1500"/>
            </a:lvl2pPr>
            <a:lvl3pPr lvl="2" rtl="0" algn="ctr">
              <a:lnSpc>
                <a:spcPct val="110000"/>
              </a:lnSpc>
              <a:spcBef>
                <a:spcPts val="0"/>
              </a:spcBef>
              <a:spcAft>
                <a:spcPts val="0"/>
              </a:spcAft>
              <a:buSzPts val="1400"/>
              <a:buNone/>
              <a:defRPr sz="1400"/>
            </a:lvl3pPr>
            <a:lvl4pPr lvl="3" rtl="0" algn="ctr">
              <a:lnSpc>
                <a:spcPct val="110000"/>
              </a:lnSpc>
              <a:spcBef>
                <a:spcPts val="0"/>
              </a:spcBef>
              <a:spcAft>
                <a:spcPts val="0"/>
              </a:spcAft>
              <a:buSzPts val="1200"/>
              <a:buNone/>
              <a:defRPr sz="1200"/>
            </a:lvl4pPr>
            <a:lvl5pPr lvl="4" rtl="0" algn="ctr">
              <a:lnSpc>
                <a:spcPct val="110000"/>
              </a:lnSpc>
              <a:spcBef>
                <a:spcPts val="0"/>
              </a:spcBef>
              <a:spcAft>
                <a:spcPts val="0"/>
              </a:spcAft>
              <a:buSzPts val="1200"/>
              <a:buNone/>
              <a:defRPr sz="1200"/>
            </a:lvl5pPr>
            <a:lvl6pPr lvl="5" rtl="0" algn="ctr">
              <a:lnSpc>
                <a:spcPct val="90000"/>
              </a:lnSpc>
              <a:spcBef>
                <a:spcPts val="400"/>
              </a:spcBef>
              <a:spcAft>
                <a:spcPts val="0"/>
              </a:spcAft>
              <a:buClr>
                <a:schemeClr val="lt1"/>
              </a:buClr>
              <a:buSzPts val="1200"/>
              <a:buNone/>
              <a:defRPr sz="1200"/>
            </a:lvl6pPr>
            <a:lvl7pPr lvl="6" rtl="0" algn="ctr">
              <a:lnSpc>
                <a:spcPct val="90000"/>
              </a:lnSpc>
              <a:spcBef>
                <a:spcPts val="400"/>
              </a:spcBef>
              <a:spcAft>
                <a:spcPts val="0"/>
              </a:spcAft>
              <a:buClr>
                <a:schemeClr val="lt1"/>
              </a:buClr>
              <a:buSzPts val="1200"/>
              <a:buNone/>
              <a:defRPr sz="1200"/>
            </a:lvl7pPr>
            <a:lvl8pPr lvl="7" rtl="0" algn="ctr">
              <a:lnSpc>
                <a:spcPct val="90000"/>
              </a:lnSpc>
              <a:spcBef>
                <a:spcPts val="400"/>
              </a:spcBef>
              <a:spcAft>
                <a:spcPts val="0"/>
              </a:spcAft>
              <a:buClr>
                <a:schemeClr val="lt1"/>
              </a:buClr>
              <a:buSzPts val="1200"/>
              <a:buNone/>
              <a:defRPr sz="1200"/>
            </a:lvl8pPr>
            <a:lvl9pPr lvl="8" rtl="0" algn="ctr">
              <a:lnSpc>
                <a:spcPct val="90000"/>
              </a:lnSpc>
              <a:spcBef>
                <a:spcPts val="400"/>
              </a:spcBef>
              <a:spcAft>
                <a:spcPts val="0"/>
              </a:spcAft>
              <a:buClr>
                <a:schemeClr val="lt1"/>
              </a:buClr>
              <a:buSzPts val="1200"/>
              <a:buNone/>
              <a:defRPr sz="1200"/>
            </a:lvl9pPr>
          </a:lstStyle>
          <a:p/>
        </p:txBody>
      </p:sp>
      <p:sp>
        <p:nvSpPr>
          <p:cNvPr id="98" name="Google Shape;98;p20"/>
          <p:cNvSpPr txBox="1"/>
          <p:nvPr/>
        </p:nvSpPr>
        <p:spPr>
          <a:xfrm>
            <a:off x="4681538" y="4895100"/>
            <a:ext cx="4462500" cy="248400"/>
          </a:xfrm>
          <a:prstGeom prst="rect">
            <a:avLst/>
          </a:prstGeom>
          <a:noFill/>
          <a:ln>
            <a:noFill/>
          </a:ln>
        </p:spPr>
        <p:txBody>
          <a:bodyPr anchorCtr="0" anchor="t" bIns="0" lIns="469800" spcFirstLastPara="1" rIns="361800" wrap="square" tIns="0">
            <a:noAutofit/>
          </a:bodyPr>
          <a:lstStyle/>
          <a:p>
            <a:pPr indent="0" lvl="0" marL="0" marR="0" rtl="0" algn="r">
              <a:spcBef>
                <a:spcPts val="0"/>
              </a:spcBef>
              <a:spcAft>
                <a:spcPts val="0"/>
              </a:spcAft>
              <a:buNone/>
            </a:pPr>
            <a:r>
              <a:rPr b="0" i="0" lang="en" sz="800" u="none" cap="none" strike="noStrike">
                <a:solidFill>
                  <a:schemeClr val="lt1"/>
                </a:solidFill>
                <a:latin typeface="Arial"/>
                <a:ea typeface="Arial"/>
                <a:cs typeface="Arial"/>
                <a:sym typeface="Arial"/>
              </a:rPr>
              <a:t>Restricted © Siemens Energy, 202</a:t>
            </a:r>
            <a:r>
              <a:rPr lang="en" sz="800">
                <a:solidFill>
                  <a:schemeClr val="lt1"/>
                </a:solidFill>
              </a:rPr>
              <a:t>2</a:t>
            </a:r>
            <a:endParaRPr sz="1100"/>
          </a:p>
        </p:txBody>
      </p:sp>
      <p:sp>
        <p:nvSpPr>
          <p:cNvPr id="99" name="Google Shape;99;p20"/>
          <p:cNvSpPr txBox="1"/>
          <p:nvPr/>
        </p:nvSpPr>
        <p:spPr>
          <a:xfrm>
            <a:off x="470297" y="4895100"/>
            <a:ext cx="4101600" cy="248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0" i="0" lang="en" sz="800" u="none" cap="none" strike="noStrike">
                <a:solidFill>
                  <a:schemeClr val="accent6"/>
                </a:solidFill>
                <a:latin typeface="Arial"/>
                <a:ea typeface="Arial"/>
                <a:cs typeface="Arial"/>
                <a:sym typeface="Arial"/>
              </a:rPr>
              <a:t>Siemens Energy is a registered trademark licensed by Siemens AG.</a:t>
            </a:r>
            <a:endParaRPr sz="1100"/>
          </a:p>
        </p:txBody>
      </p:sp>
      <p:pic>
        <p:nvPicPr>
          <p:cNvPr id="100" name="Google Shape;100;p20"/>
          <p:cNvPicPr preferRelativeResize="0"/>
          <p:nvPr/>
        </p:nvPicPr>
        <p:blipFill rotWithShape="1">
          <a:blip r:embed="rId3">
            <a:alphaModFix/>
          </a:blip>
          <a:srcRect b="0" l="0" r="0" t="0"/>
          <a:stretch/>
        </p:blipFill>
        <p:spPr>
          <a:xfrm>
            <a:off x="7705622" y="351695"/>
            <a:ext cx="1080000" cy="372606"/>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lor fill" showMasterSp="0">
  <p:cSld name="Title color fill">
    <p:bg>
      <p:bgPr>
        <a:solidFill>
          <a:schemeClr val="dk1"/>
        </a:solidFill>
      </p:bgPr>
    </p:bg>
    <p:spTree>
      <p:nvGrpSpPr>
        <p:cNvPr id="101" name="Shape 101"/>
        <p:cNvGrpSpPr/>
        <p:nvPr/>
      </p:nvGrpSpPr>
      <p:grpSpPr>
        <a:xfrm>
          <a:off x="0" y="0"/>
          <a:ext cx="0" cy="0"/>
          <a:chOff x="0" y="0"/>
          <a:chExt cx="0" cy="0"/>
        </a:xfrm>
      </p:grpSpPr>
      <p:pic>
        <p:nvPicPr>
          <p:cNvPr id="102" name="Google Shape;102;p21"/>
          <p:cNvPicPr preferRelativeResize="0"/>
          <p:nvPr/>
        </p:nvPicPr>
        <p:blipFill rotWithShape="1">
          <a:blip r:embed="rId2">
            <a:alphaModFix/>
          </a:blip>
          <a:srcRect b="0" l="0" r="0" t="0"/>
          <a:stretch/>
        </p:blipFill>
        <p:spPr>
          <a:xfrm>
            <a:off x="0" y="321"/>
            <a:ext cx="9143996" cy="5142855"/>
          </a:xfrm>
          <a:prstGeom prst="rect">
            <a:avLst/>
          </a:prstGeom>
          <a:noFill/>
          <a:ln>
            <a:noFill/>
          </a:ln>
        </p:spPr>
      </p:pic>
      <p:sp>
        <p:nvSpPr>
          <p:cNvPr id="103" name="Google Shape;103;p21"/>
          <p:cNvSpPr txBox="1"/>
          <p:nvPr>
            <p:ph type="ctrTitle"/>
          </p:nvPr>
        </p:nvSpPr>
        <p:spPr>
          <a:xfrm>
            <a:off x="470297" y="1061100"/>
            <a:ext cx="6155700" cy="2335500"/>
          </a:xfrm>
          <a:prstGeom prst="rect">
            <a:avLst/>
          </a:prstGeom>
          <a:noFill/>
          <a:ln>
            <a:noFill/>
          </a:ln>
        </p:spPr>
        <p:txBody>
          <a:bodyPr anchorCtr="0" anchor="b" bIns="0" lIns="0" spcFirstLastPara="1" rIns="0" wrap="square" tIns="0">
            <a:noAutofit/>
          </a:bodyPr>
          <a:lstStyle>
            <a:lvl1pPr lvl="0" rtl="0" algn="l">
              <a:lnSpc>
                <a:spcPct val="90000"/>
              </a:lnSpc>
              <a:spcBef>
                <a:spcPts val="0"/>
              </a:spcBef>
              <a:spcAft>
                <a:spcPts val="0"/>
              </a:spcAft>
              <a:buClr>
                <a:schemeClr val="lt1"/>
              </a:buClr>
              <a:buSzPts val="3300"/>
              <a:buFont typeface="Arial"/>
              <a:buNone/>
              <a:defRPr sz="3300">
                <a:solidFill>
                  <a:schemeClr val="lt1"/>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04" name="Google Shape;104;p21"/>
          <p:cNvSpPr txBox="1"/>
          <p:nvPr>
            <p:ph idx="1" type="subTitle"/>
          </p:nvPr>
        </p:nvSpPr>
        <p:spPr>
          <a:xfrm>
            <a:off x="470298" y="3396600"/>
            <a:ext cx="6155700" cy="674700"/>
          </a:xfrm>
          <a:prstGeom prst="rect">
            <a:avLst/>
          </a:prstGeom>
          <a:noFill/>
          <a:ln>
            <a:noFill/>
          </a:ln>
        </p:spPr>
        <p:txBody>
          <a:bodyPr anchorCtr="0" anchor="t" bIns="0" lIns="0" spcFirstLastPara="1" rIns="0" wrap="square" tIns="81000">
            <a:noAutofit/>
          </a:bodyPr>
          <a:lstStyle>
            <a:lvl1pPr lvl="0" rtl="0" algn="l">
              <a:lnSpc>
                <a:spcPct val="110000"/>
              </a:lnSpc>
              <a:spcBef>
                <a:spcPts val="0"/>
              </a:spcBef>
              <a:spcAft>
                <a:spcPts val="0"/>
              </a:spcAft>
              <a:buClr>
                <a:schemeClr val="lt1"/>
              </a:buClr>
              <a:buSzPts val="1100"/>
              <a:buNone/>
              <a:defRPr b="0" sz="1100">
                <a:solidFill>
                  <a:schemeClr val="lt1"/>
                </a:solidFill>
              </a:defRPr>
            </a:lvl1pPr>
            <a:lvl2pPr lvl="1" rtl="0" algn="ctr">
              <a:lnSpc>
                <a:spcPct val="110000"/>
              </a:lnSpc>
              <a:spcBef>
                <a:spcPts val="0"/>
              </a:spcBef>
              <a:spcAft>
                <a:spcPts val="0"/>
              </a:spcAft>
              <a:buSzPts val="1500"/>
              <a:buNone/>
              <a:defRPr sz="1500"/>
            </a:lvl2pPr>
            <a:lvl3pPr lvl="2" rtl="0" algn="ctr">
              <a:lnSpc>
                <a:spcPct val="110000"/>
              </a:lnSpc>
              <a:spcBef>
                <a:spcPts val="0"/>
              </a:spcBef>
              <a:spcAft>
                <a:spcPts val="0"/>
              </a:spcAft>
              <a:buSzPts val="1400"/>
              <a:buNone/>
              <a:defRPr sz="1400"/>
            </a:lvl3pPr>
            <a:lvl4pPr lvl="3" rtl="0" algn="ctr">
              <a:lnSpc>
                <a:spcPct val="110000"/>
              </a:lnSpc>
              <a:spcBef>
                <a:spcPts val="0"/>
              </a:spcBef>
              <a:spcAft>
                <a:spcPts val="0"/>
              </a:spcAft>
              <a:buSzPts val="1200"/>
              <a:buNone/>
              <a:defRPr sz="1200"/>
            </a:lvl4pPr>
            <a:lvl5pPr lvl="4" rtl="0" algn="ctr">
              <a:lnSpc>
                <a:spcPct val="110000"/>
              </a:lnSpc>
              <a:spcBef>
                <a:spcPts val="0"/>
              </a:spcBef>
              <a:spcAft>
                <a:spcPts val="0"/>
              </a:spcAft>
              <a:buSzPts val="1200"/>
              <a:buNone/>
              <a:defRPr sz="1200"/>
            </a:lvl5pPr>
            <a:lvl6pPr lvl="5" rtl="0" algn="ctr">
              <a:lnSpc>
                <a:spcPct val="90000"/>
              </a:lnSpc>
              <a:spcBef>
                <a:spcPts val="400"/>
              </a:spcBef>
              <a:spcAft>
                <a:spcPts val="0"/>
              </a:spcAft>
              <a:buClr>
                <a:schemeClr val="lt1"/>
              </a:buClr>
              <a:buSzPts val="1200"/>
              <a:buNone/>
              <a:defRPr sz="1200"/>
            </a:lvl6pPr>
            <a:lvl7pPr lvl="6" rtl="0" algn="ctr">
              <a:lnSpc>
                <a:spcPct val="90000"/>
              </a:lnSpc>
              <a:spcBef>
                <a:spcPts val="400"/>
              </a:spcBef>
              <a:spcAft>
                <a:spcPts val="0"/>
              </a:spcAft>
              <a:buClr>
                <a:schemeClr val="lt1"/>
              </a:buClr>
              <a:buSzPts val="1200"/>
              <a:buNone/>
              <a:defRPr sz="1200"/>
            </a:lvl7pPr>
            <a:lvl8pPr lvl="7" rtl="0" algn="ctr">
              <a:lnSpc>
                <a:spcPct val="90000"/>
              </a:lnSpc>
              <a:spcBef>
                <a:spcPts val="400"/>
              </a:spcBef>
              <a:spcAft>
                <a:spcPts val="0"/>
              </a:spcAft>
              <a:buClr>
                <a:schemeClr val="lt1"/>
              </a:buClr>
              <a:buSzPts val="1200"/>
              <a:buNone/>
              <a:defRPr sz="1200"/>
            </a:lvl8pPr>
            <a:lvl9pPr lvl="8" rtl="0" algn="ctr">
              <a:lnSpc>
                <a:spcPct val="90000"/>
              </a:lnSpc>
              <a:spcBef>
                <a:spcPts val="400"/>
              </a:spcBef>
              <a:spcAft>
                <a:spcPts val="0"/>
              </a:spcAft>
              <a:buClr>
                <a:schemeClr val="lt1"/>
              </a:buClr>
              <a:buSzPts val="1200"/>
              <a:buNone/>
              <a:defRPr sz="1200"/>
            </a:lvl9pPr>
          </a:lstStyle>
          <a:p/>
        </p:txBody>
      </p:sp>
      <p:sp>
        <p:nvSpPr>
          <p:cNvPr id="105" name="Google Shape;105;p21"/>
          <p:cNvSpPr txBox="1"/>
          <p:nvPr/>
        </p:nvSpPr>
        <p:spPr>
          <a:xfrm>
            <a:off x="4681538" y="4895100"/>
            <a:ext cx="4462500" cy="248400"/>
          </a:xfrm>
          <a:prstGeom prst="rect">
            <a:avLst/>
          </a:prstGeom>
          <a:noFill/>
          <a:ln>
            <a:noFill/>
          </a:ln>
        </p:spPr>
        <p:txBody>
          <a:bodyPr anchorCtr="0" anchor="t" bIns="0" lIns="469800" spcFirstLastPara="1" rIns="361800" wrap="square" tIns="0">
            <a:noAutofit/>
          </a:bodyPr>
          <a:lstStyle/>
          <a:p>
            <a:pPr indent="0" lvl="0" marL="0" marR="0" rtl="0" algn="r">
              <a:spcBef>
                <a:spcPts val="0"/>
              </a:spcBef>
              <a:spcAft>
                <a:spcPts val="0"/>
              </a:spcAft>
              <a:buNone/>
            </a:pPr>
            <a:r>
              <a:rPr b="0" i="0" lang="en" sz="800" u="none" cap="none" strike="noStrike">
                <a:solidFill>
                  <a:schemeClr val="lt1"/>
                </a:solidFill>
                <a:latin typeface="Arial"/>
                <a:ea typeface="Arial"/>
                <a:cs typeface="Arial"/>
                <a:sym typeface="Arial"/>
              </a:rPr>
              <a:t>Restricted © Siemens Energy, 202</a:t>
            </a:r>
            <a:r>
              <a:rPr lang="en" sz="800">
                <a:solidFill>
                  <a:schemeClr val="lt1"/>
                </a:solidFill>
              </a:rPr>
              <a:t>2</a:t>
            </a:r>
            <a:endParaRPr sz="1100"/>
          </a:p>
        </p:txBody>
      </p:sp>
      <p:sp>
        <p:nvSpPr>
          <p:cNvPr id="106" name="Google Shape;106;p21"/>
          <p:cNvSpPr txBox="1"/>
          <p:nvPr/>
        </p:nvSpPr>
        <p:spPr>
          <a:xfrm>
            <a:off x="470297" y="4895100"/>
            <a:ext cx="4101600" cy="248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0" i="0" lang="en" sz="800" u="none" cap="none" strike="noStrike">
                <a:solidFill>
                  <a:schemeClr val="accent6"/>
                </a:solidFill>
                <a:latin typeface="Arial"/>
                <a:ea typeface="Arial"/>
                <a:cs typeface="Arial"/>
                <a:sym typeface="Arial"/>
              </a:rPr>
              <a:t>Siemens Energy is a registered trademark licensed by Siemens AG.</a:t>
            </a:r>
            <a:endParaRPr sz="1100"/>
          </a:p>
        </p:txBody>
      </p:sp>
      <p:pic>
        <p:nvPicPr>
          <p:cNvPr id="107" name="Google Shape;107;p21"/>
          <p:cNvPicPr preferRelativeResize="0"/>
          <p:nvPr/>
        </p:nvPicPr>
        <p:blipFill rotWithShape="1">
          <a:blip r:embed="rId3">
            <a:alphaModFix/>
          </a:blip>
          <a:srcRect b="0" l="0" r="0" t="0"/>
          <a:stretch/>
        </p:blipFill>
        <p:spPr>
          <a:xfrm>
            <a:off x="7705622" y="351695"/>
            <a:ext cx="1080000" cy="372606"/>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pter title picture" showMasterSp="0">
  <p:cSld name="Chapter title picture">
    <p:bg>
      <p:bgPr>
        <a:solidFill>
          <a:schemeClr val="dk1"/>
        </a:solidFill>
      </p:bgPr>
    </p:bg>
    <p:spTree>
      <p:nvGrpSpPr>
        <p:cNvPr id="108" name="Shape 108"/>
        <p:cNvGrpSpPr/>
        <p:nvPr/>
      </p:nvGrpSpPr>
      <p:grpSpPr>
        <a:xfrm>
          <a:off x="0" y="0"/>
          <a:ext cx="0" cy="0"/>
          <a:chOff x="0" y="0"/>
          <a:chExt cx="0" cy="0"/>
        </a:xfrm>
      </p:grpSpPr>
      <p:pic>
        <p:nvPicPr>
          <p:cNvPr id="109" name="Google Shape;109;p22"/>
          <p:cNvPicPr preferRelativeResize="0"/>
          <p:nvPr/>
        </p:nvPicPr>
        <p:blipFill rotWithShape="1">
          <a:blip r:embed="rId2">
            <a:alphaModFix/>
          </a:blip>
          <a:srcRect b="36604" l="19322" r="39007" t="21729"/>
          <a:stretch/>
        </p:blipFill>
        <p:spPr>
          <a:xfrm>
            <a:off x="1021" y="316"/>
            <a:ext cx="9144900" cy="5143500"/>
          </a:xfrm>
          <a:prstGeom prst="rect">
            <a:avLst/>
          </a:prstGeom>
          <a:noFill/>
          <a:ln>
            <a:noFill/>
          </a:ln>
        </p:spPr>
      </p:pic>
      <p:sp>
        <p:nvSpPr>
          <p:cNvPr id="110" name="Google Shape;110;p22"/>
          <p:cNvSpPr txBox="1"/>
          <p:nvPr>
            <p:ph type="ctrTitle"/>
          </p:nvPr>
        </p:nvSpPr>
        <p:spPr>
          <a:xfrm>
            <a:off x="470297" y="1061100"/>
            <a:ext cx="4211400" cy="2335500"/>
          </a:xfrm>
          <a:prstGeom prst="rect">
            <a:avLst/>
          </a:prstGeom>
          <a:noFill/>
          <a:ln>
            <a:noFill/>
          </a:ln>
        </p:spPr>
        <p:txBody>
          <a:bodyPr anchorCtr="0" anchor="b" bIns="0" lIns="0" spcFirstLastPara="1" rIns="0" wrap="square" tIns="0">
            <a:noAutofit/>
          </a:bodyPr>
          <a:lstStyle>
            <a:lvl1pPr lvl="0" rtl="0" algn="l">
              <a:lnSpc>
                <a:spcPct val="90000"/>
              </a:lnSpc>
              <a:spcBef>
                <a:spcPts val="0"/>
              </a:spcBef>
              <a:spcAft>
                <a:spcPts val="0"/>
              </a:spcAft>
              <a:buClr>
                <a:schemeClr val="lt1"/>
              </a:buClr>
              <a:buSzPts val="3300"/>
              <a:buFont typeface="Arial"/>
              <a:buNone/>
              <a:defRPr sz="3300">
                <a:solidFill>
                  <a:schemeClr val="lt1"/>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11" name="Google Shape;111;p22"/>
          <p:cNvSpPr txBox="1"/>
          <p:nvPr>
            <p:ph idx="1" type="subTitle"/>
          </p:nvPr>
        </p:nvSpPr>
        <p:spPr>
          <a:xfrm>
            <a:off x="470298" y="3396600"/>
            <a:ext cx="4212000" cy="674700"/>
          </a:xfrm>
          <a:prstGeom prst="rect">
            <a:avLst/>
          </a:prstGeom>
          <a:noFill/>
          <a:ln>
            <a:noFill/>
          </a:ln>
        </p:spPr>
        <p:txBody>
          <a:bodyPr anchorCtr="0" anchor="t" bIns="0" lIns="0" spcFirstLastPara="1" rIns="0" wrap="square" tIns="81000">
            <a:noAutofit/>
          </a:bodyPr>
          <a:lstStyle>
            <a:lvl1pPr lvl="0" rtl="0" algn="l">
              <a:lnSpc>
                <a:spcPct val="110000"/>
              </a:lnSpc>
              <a:spcBef>
                <a:spcPts val="0"/>
              </a:spcBef>
              <a:spcAft>
                <a:spcPts val="0"/>
              </a:spcAft>
              <a:buClr>
                <a:schemeClr val="lt1"/>
              </a:buClr>
              <a:buSzPts val="1100"/>
              <a:buNone/>
              <a:defRPr b="0" sz="1100">
                <a:solidFill>
                  <a:schemeClr val="lt1"/>
                </a:solidFill>
              </a:defRPr>
            </a:lvl1pPr>
            <a:lvl2pPr lvl="1" rtl="0" algn="ctr">
              <a:lnSpc>
                <a:spcPct val="110000"/>
              </a:lnSpc>
              <a:spcBef>
                <a:spcPts val="0"/>
              </a:spcBef>
              <a:spcAft>
                <a:spcPts val="0"/>
              </a:spcAft>
              <a:buSzPts val="1500"/>
              <a:buNone/>
              <a:defRPr sz="1500"/>
            </a:lvl2pPr>
            <a:lvl3pPr lvl="2" rtl="0" algn="ctr">
              <a:lnSpc>
                <a:spcPct val="110000"/>
              </a:lnSpc>
              <a:spcBef>
                <a:spcPts val="0"/>
              </a:spcBef>
              <a:spcAft>
                <a:spcPts val="0"/>
              </a:spcAft>
              <a:buSzPts val="1400"/>
              <a:buNone/>
              <a:defRPr sz="1400"/>
            </a:lvl3pPr>
            <a:lvl4pPr lvl="3" rtl="0" algn="ctr">
              <a:lnSpc>
                <a:spcPct val="110000"/>
              </a:lnSpc>
              <a:spcBef>
                <a:spcPts val="0"/>
              </a:spcBef>
              <a:spcAft>
                <a:spcPts val="0"/>
              </a:spcAft>
              <a:buSzPts val="1200"/>
              <a:buNone/>
              <a:defRPr sz="1200"/>
            </a:lvl4pPr>
            <a:lvl5pPr lvl="4" rtl="0" algn="ctr">
              <a:lnSpc>
                <a:spcPct val="110000"/>
              </a:lnSpc>
              <a:spcBef>
                <a:spcPts val="0"/>
              </a:spcBef>
              <a:spcAft>
                <a:spcPts val="0"/>
              </a:spcAft>
              <a:buSzPts val="1200"/>
              <a:buNone/>
              <a:defRPr sz="1200"/>
            </a:lvl5pPr>
            <a:lvl6pPr lvl="5" rtl="0" algn="ctr">
              <a:lnSpc>
                <a:spcPct val="90000"/>
              </a:lnSpc>
              <a:spcBef>
                <a:spcPts val="400"/>
              </a:spcBef>
              <a:spcAft>
                <a:spcPts val="0"/>
              </a:spcAft>
              <a:buClr>
                <a:schemeClr val="lt1"/>
              </a:buClr>
              <a:buSzPts val="1200"/>
              <a:buNone/>
              <a:defRPr sz="1200"/>
            </a:lvl6pPr>
            <a:lvl7pPr lvl="6" rtl="0" algn="ctr">
              <a:lnSpc>
                <a:spcPct val="90000"/>
              </a:lnSpc>
              <a:spcBef>
                <a:spcPts val="400"/>
              </a:spcBef>
              <a:spcAft>
                <a:spcPts val="0"/>
              </a:spcAft>
              <a:buClr>
                <a:schemeClr val="lt1"/>
              </a:buClr>
              <a:buSzPts val="1200"/>
              <a:buNone/>
              <a:defRPr sz="1200"/>
            </a:lvl7pPr>
            <a:lvl8pPr lvl="7" rtl="0" algn="ctr">
              <a:lnSpc>
                <a:spcPct val="90000"/>
              </a:lnSpc>
              <a:spcBef>
                <a:spcPts val="400"/>
              </a:spcBef>
              <a:spcAft>
                <a:spcPts val="0"/>
              </a:spcAft>
              <a:buClr>
                <a:schemeClr val="lt1"/>
              </a:buClr>
              <a:buSzPts val="1200"/>
              <a:buNone/>
              <a:defRPr sz="1200"/>
            </a:lvl8pPr>
            <a:lvl9pPr lvl="8" rtl="0" algn="ctr">
              <a:lnSpc>
                <a:spcPct val="90000"/>
              </a:lnSpc>
              <a:spcBef>
                <a:spcPts val="400"/>
              </a:spcBef>
              <a:spcAft>
                <a:spcPts val="0"/>
              </a:spcAft>
              <a:buClr>
                <a:schemeClr val="lt1"/>
              </a:buClr>
              <a:buSzPts val="1200"/>
              <a:buNone/>
              <a:defRPr sz="1200"/>
            </a:lvl9pPr>
          </a:lstStyle>
          <a:p/>
        </p:txBody>
      </p:sp>
      <p:sp>
        <p:nvSpPr>
          <p:cNvPr id="112" name="Google Shape;112;p22"/>
          <p:cNvSpPr txBox="1"/>
          <p:nvPr/>
        </p:nvSpPr>
        <p:spPr>
          <a:xfrm>
            <a:off x="4681538" y="4625100"/>
            <a:ext cx="4462500" cy="270000"/>
          </a:xfrm>
          <a:prstGeom prst="rect">
            <a:avLst/>
          </a:prstGeom>
          <a:noFill/>
          <a:ln>
            <a:noFill/>
          </a:ln>
        </p:spPr>
        <p:txBody>
          <a:bodyPr anchorCtr="0" anchor="b" bIns="27000" lIns="0" spcFirstLastPara="1" rIns="626400" wrap="square" tIns="0">
            <a:noAutofit/>
          </a:bodyPr>
          <a:lstStyle/>
          <a:p>
            <a:pPr indent="0" lvl="0" marL="0" rtl="0" algn="r">
              <a:spcBef>
                <a:spcPts val="0"/>
              </a:spcBef>
              <a:spcAft>
                <a:spcPts val="0"/>
              </a:spcAft>
              <a:buNone/>
            </a:pPr>
            <a:r>
              <a:rPr lang="en" sz="800">
                <a:solidFill>
                  <a:schemeClr val="lt1"/>
                </a:solidFill>
              </a:rPr>
              <a:t>Harvard Data Analytics Group | Sensproducts™</a:t>
            </a:r>
            <a:endParaRPr sz="800">
              <a:solidFill>
                <a:schemeClr val="lt1"/>
              </a:solidFill>
            </a:endParaRPr>
          </a:p>
        </p:txBody>
      </p:sp>
      <p:sp>
        <p:nvSpPr>
          <p:cNvPr id="113" name="Google Shape;113;p22"/>
          <p:cNvSpPr txBox="1"/>
          <p:nvPr/>
        </p:nvSpPr>
        <p:spPr>
          <a:xfrm>
            <a:off x="4681538" y="4895100"/>
            <a:ext cx="4462500" cy="248400"/>
          </a:xfrm>
          <a:prstGeom prst="rect">
            <a:avLst/>
          </a:prstGeom>
          <a:noFill/>
          <a:ln>
            <a:noFill/>
          </a:ln>
        </p:spPr>
        <p:txBody>
          <a:bodyPr anchorCtr="0" anchor="t" bIns="0" lIns="469800" spcFirstLastPara="1" rIns="361800" wrap="square" tIns="0">
            <a:noAutofit/>
          </a:bodyPr>
          <a:lstStyle/>
          <a:p>
            <a:pPr indent="0" lvl="0" marL="0" marR="0" rtl="0" algn="r">
              <a:spcBef>
                <a:spcPts val="0"/>
              </a:spcBef>
              <a:spcAft>
                <a:spcPts val="0"/>
              </a:spcAft>
              <a:buNone/>
            </a:pPr>
            <a:r>
              <a:rPr b="0" i="0" lang="en" sz="800" u="none" cap="none" strike="noStrike">
                <a:solidFill>
                  <a:schemeClr val="lt1"/>
                </a:solidFill>
                <a:latin typeface="Arial"/>
                <a:ea typeface="Arial"/>
                <a:cs typeface="Arial"/>
                <a:sym typeface="Arial"/>
              </a:rPr>
              <a:t>Restricted © Siemens Energy, </a:t>
            </a:r>
            <a:r>
              <a:rPr lang="en" sz="800">
                <a:solidFill>
                  <a:schemeClr val="lt1"/>
                </a:solidFill>
              </a:rPr>
              <a:t>2022</a:t>
            </a:r>
            <a:endParaRPr sz="1100"/>
          </a:p>
        </p:txBody>
      </p:sp>
      <p:sp>
        <p:nvSpPr>
          <p:cNvPr id="114" name="Google Shape;114;p22"/>
          <p:cNvSpPr txBox="1"/>
          <p:nvPr/>
        </p:nvSpPr>
        <p:spPr>
          <a:xfrm>
            <a:off x="8523000" y="4625100"/>
            <a:ext cx="621000" cy="270000"/>
          </a:xfrm>
          <a:prstGeom prst="rect">
            <a:avLst/>
          </a:prstGeom>
          <a:noFill/>
          <a:ln>
            <a:noFill/>
          </a:ln>
        </p:spPr>
        <p:txBody>
          <a:bodyPr anchorCtr="0" anchor="b" bIns="27000" lIns="0" spcFirstLastPara="1" rIns="361800" wrap="square" tIns="0">
            <a:noAutofit/>
          </a:bodyPr>
          <a:lstStyle/>
          <a:p>
            <a:pPr indent="0" lvl="0" marL="0" marR="0" rtl="0" algn="r">
              <a:spcBef>
                <a:spcPts val="0"/>
              </a:spcBef>
              <a:spcAft>
                <a:spcPts val="0"/>
              </a:spcAft>
              <a:buNone/>
            </a:pPr>
            <a:fld id="{00000000-1234-1234-1234-123412341234}" type="slidenum">
              <a:rPr b="1" i="0" lang="en" sz="800" u="none" cap="none" strike="noStrike">
                <a:solidFill>
                  <a:schemeClr val="lt1"/>
                </a:solidFill>
                <a:latin typeface="Arial"/>
                <a:ea typeface="Arial"/>
                <a:cs typeface="Arial"/>
                <a:sym typeface="Arial"/>
              </a:rPr>
              <a:t>‹#›</a:t>
            </a:fld>
            <a:endParaRPr b="1" i="0" sz="800" u="none" cap="none" strike="noStrike">
              <a:solidFill>
                <a:schemeClr val="lt1"/>
              </a:solidFill>
              <a:latin typeface="Arial"/>
              <a:ea typeface="Arial"/>
              <a:cs typeface="Arial"/>
              <a:sym typeface="Arial"/>
            </a:endParaRPr>
          </a:p>
        </p:txBody>
      </p:sp>
      <p:sp>
        <p:nvSpPr>
          <p:cNvPr id="115" name="Google Shape;115;p22"/>
          <p:cNvSpPr txBox="1"/>
          <p:nvPr/>
        </p:nvSpPr>
        <p:spPr>
          <a:xfrm>
            <a:off x="-1" y="4895100"/>
            <a:ext cx="1269000" cy="248400"/>
          </a:xfrm>
          <a:prstGeom prst="rect">
            <a:avLst/>
          </a:prstGeom>
          <a:noFill/>
          <a:ln>
            <a:noFill/>
          </a:ln>
        </p:spPr>
        <p:txBody>
          <a:bodyPr anchorCtr="0" anchor="t" bIns="0" lIns="469800" spcFirstLastPara="1" rIns="0" wrap="square" tIns="0">
            <a:noAutofit/>
          </a:bodyPr>
          <a:lstStyle/>
          <a:p>
            <a:pPr indent="0" lvl="0" marL="0" marR="0" rtl="0" algn="l">
              <a:spcBef>
                <a:spcPts val="0"/>
              </a:spcBef>
              <a:spcAft>
                <a:spcPts val="0"/>
              </a:spcAft>
              <a:buNone/>
            </a:pPr>
            <a:r>
              <a:rPr lang="en" sz="800">
                <a:solidFill>
                  <a:schemeClr val="lt1"/>
                </a:solidFill>
              </a:rPr>
              <a:t>2022-04-05</a:t>
            </a:r>
            <a:endParaRPr sz="1100"/>
          </a:p>
        </p:txBody>
      </p:sp>
      <p:sp>
        <p:nvSpPr>
          <p:cNvPr id="116" name="Google Shape;116;p22"/>
          <p:cNvSpPr txBox="1"/>
          <p:nvPr/>
        </p:nvSpPr>
        <p:spPr>
          <a:xfrm>
            <a:off x="1269000" y="4895100"/>
            <a:ext cx="3302100" cy="248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0" i="0" lang="en" sz="800" u="none" cap="none" strike="noStrike">
                <a:solidFill>
                  <a:schemeClr val="accent6"/>
                </a:solidFill>
                <a:latin typeface="Arial"/>
                <a:ea typeface="Arial"/>
                <a:cs typeface="Arial"/>
                <a:sym typeface="Arial"/>
              </a:rPr>
              <a:t>Siemens Energy is a registered trademark licensed by Siemens AG.</a:t>
            </a:r>
            <a:endParaRPr sz="1100"/>
          </a:p>
        </p:txBody>
      </p:sp>
      <p:pic>
        <p:nvPicPr>
          <p:cNvPr id="117" name="Google Shape;117;p22"/>
          <p:cNvPicPr preferRelativeResize="0"/>
          <p:nvPr/>
        </p:nvPicPr>
        <p:blipFill rotWithShape="1">
          <a:blip r:embed="rId3">
            <a:alphaModFix/>
          </a:blip>
          <a:srcRect b="0" l="0" r="0" t="0"/>
          <a:stretch/>
        </p:blipFill>
        <p:spPr>
          <a:xfrm>
            <a:off x="7705622" y="351695"/>
            <a:ext cx="1080000" cy="372606"/>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pter title picture 2" showMasterSp="0">
  <p:cSld name="Chapter title picture 2">
    <p:bg>
      <p:bgPr>
        <a:solidFill>
          <a:schemeClr val="dk1"/>
        </a:solidFill>
      </p:bgPr>
    </p:bg>
    <p:spTree>
      <p:nvGrpSpPr>
        <p:cNvPr id="118" name="Shape 118"/>
        <p:cNvGrpSpPr/>
        <p:nvPr/>
      </p:nvGrpSpPr>
      <p:grpSpPr>
        <a:xfrm>
          <a:off x="0" y="0"/>
          <a:ext cx="0" cy="0"/>
          <a:chOff x="0" y="0"/>
          <a:chExt cx="0" cy="0"/>
        </a:xfrm>
      </p:grpSpPr>
      <p:pic>
        <p:nvPicPr>
          <p:cNvPr id="119" name="Google Shape;119;p23"/>
          <p:cNvPicPr preferRelativeResize="0"/>
          <p:nvPr/>
        </p:nvPicPr>
        <p:blipFill rotWithShape="1">
          <a:blip r:embed="rId2">
            <a:alphaModFix/>
          </a:blip>
          <a:srcRect b="34416" l="17843" r="40486" t="23916"/>
          <a:stretch/>
        </p:blipFill>
        <p:spPr>
          <a:xfrm>
            <a:off x="0" y="477"/>
            <a:ext cx="9144900" cy="5143500"/>
          </a:xfrm>
          <a:prstGeom prst="rect">
            <a:avLst/>
          </a:prstGeom>
          <a:noFill/>
          <a:ln>
            <a:noFill/>
          </a:ln>
        </p:spPr>
      </p:pic>
      <p:sp>
        <p:nvSpPr>
          <p:cNvPr id="120" name="Google Shape;120;p23"/>
          <p:cNvSpPr txBox="1"/>
          <p:nvPr>
            <p:ph type="ctrTitle"/>
          </p:nvPr>
        </p:nvSpPr>
        <p:spPr>
          <a:xfrm>
            <a:off x="470297" y="1061100"/>
            <a:ext cx="4211400" cy="2335500"/>
          </a:xfrm>
          <a:prstGeom prst="rect">
            <a:avLst/>
          </a:prstGeom>
          <a:noFill/>
          <a:ln>
            <a:noFill/>
          </a:ln>
        </p:spPr>
        <p:txBody>
          <a:bodyPr anchorCtr="0" anchor="b" bIns="0" lIns="0" spcFirstLastPara="1" rIns="0" wrap="square" tIns="0">
            <a:noAutofit/>
          </a:bodyPr>
          <a:lstStyle>
            <a:lvl1pPr lvl="0" rtl="0" algn="l">
              <a:lnSpc>
                <a:spcPct val="90000"/>
              </a:lnSpc>
              <a:spcBef>
                <a:spcPts val="0"/>
              </a:spcBef>
              <a:spcAft>
                <a:spcPts val="0"/>
              </a:spcAft>
              <a:buClr>
                <a:schemeClr val="lt1"/>
              </a:buClr>
              <a:buSzPts val="3300"/>
              <a:buFont typeface="Arial"/>
              <a:buNone/>
              <a:defRPr sz="3300">
                <a:solidFill>
                  <a:schemeClr val="lt1"/>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21" name="Google Shape;121;p23"/>
          <p:cNvSpPr txBox="1"/>
          <p:nvPr>
            <p:ph idx="1" type="subTitle"/>
          </p:nvPr>
        </p:nvSpPr>
        <p:spPr>
          <a:xfrm>
            <a:off x="470298" y="3396600"/>
            <a:ext cx="4212000" cy="674700"/>
          </a:xfrm>
          <a:prstGeom prst="rect">
            <a:avLst/>
          </a:prstGeom>
          <a:noFill/>
          <a:ln>
            <a:noFill/>
          </a:ln>
        </p:spPr>
        <p:txBody>
          <a:bodyPr anchorCtr="0" anchor="t" bIns="0" lIns="0" spcFirstLastPara="1" rIns="0" wrap="square" tIns="81000">
            <a:noAutofit/>
          </a:bodyPr>
          <a:lstStyle>
            <a:lvl1pPr lvl="0" rtl="0" algn="l">
              <a:lnSpc>
                <a:spcPct val="110000"/>
              </a:lnSpc>
              <a:spcBef>
                <a:spcPts val="0"/>
              </a:spcBef>
              <a:spcAft>
                <a:spcPts val="0"/>
              </a:spcAft>
              <a:buClr>
                <a:schemeClr val="lt1"/>
              </a:buClr>
              <a:buSzPts val="1100"/>
              <a:buNone/>
              <a:defRPr b="0" sz="1100">
                <a:solidFill>
                  <a:schemeClr val="lt1"/>
                </a:solidFill>
              </a:defRPr>
            </a:lvl1pPr>
            <a:lvl2pPr lvl="1" rtl="0" algn="ctr">
              <a:lnSpc>
                <a:spcPct val="110000"/>
              </a:lnSpc>
              <a:spcBef>
                <a:spcPts val="0"/>
              </a:spcBef>
              <a:spcAft>
                <a:spcPts val="0"/>
              </a:spcAft>
              <a:buSzPts val="1500"/>
              <a:buNone/>
              <a:defRPr sz="1500"/>
            </a:lvl2pPr>
            <a:lvl3pPr lvl="2" rtl="0" algn="ctr">
              <a:lnSpc>
                <a:spcPct val="110000"/>
              </a:lnSpc>
              <a:spcBef>
                <a:spcPts val="0"/>
              </a:spcBef>
              <a:spcAft>
                <a:spcPts val="0"/>
              </a:spcAft>
              <a:buSzPts val="1400"/>
              <a:buNone/>
              <a:defRPr sz="1400"/>
            </a:lvl3pPr>
            <a:lvl4pPr lvl="3" rtl="0" algn="ctr">
              <a:lnSpc>
                <a:spcPct val="110000"/>
              </a:lnSpc>
              <a:spcBef>
                <a:spcPts val="0"/>
              </a:spcBef>
              <a:spcAft>
                <a:spcPts val="0"/>
              </a:spcAft>
              <a:buSzPts val="1200"/>
              <a:buNone/>
              <a:defRPr sz="1200"/>
            </a:lvl4pPr>
            <a:lvl5pPr lvl="4" rtl="0" algn="ctr">
              <a:lnSpc>
                <a:spcPct val="110000"/>
              </a:lnSpc>
              <a:spcBef>
                <a:spcPts val="0"/>
              </a:spcBef>
              <a:spcAft>
                <a:spcPts val="0"/>
              </a:spcAft>
              <a:buSzPts val="1200"/>
              <a:buNone/>
              <a:defRPr sz="1200"/>
            </a:lvl5pPr>
            <a:lvl6pPr lvl="5" rtl="0" algn="ctr">
              <a:lnSpc>
                <a:spcPct val="90000"/>
              </a:lnSpc>
              <a:spcBef>
                <a:spcPts val="400"/>
              </a:spcBef>
              <a:spcAft>
                <a:spcPts val="0"/>
              </a:spcAft>
              <a:buClr>
                <a:schemeClr val="lt1"/>
              </a:buClr>
              <a:buSzPts val="1200"/>
              <a:buNone/>
              <a:defRPr sz="1200"/>
            </a:lvl6pPr>
            <a:lvl7pPr lvl="6" rtl="0" algn="ctr">
              <a:lnSpc>
                <a:spcPct val="90000"/>
              </a:lnSpc>
              <a:spcBef>
                <a:spcPts val="400"/>
              </a:spcBef>
              <a:spcAft>
                <a:spcPts val="0"/>
              </a:spcAft>
              <a:buClr>
                <a:schemeClr val="lt1"/>
              </a:buClr>
              <a:buSzPts val="1200"/>
              <a:buNone/>
              <a:defRPr sz="1200"/>
            </a:lvl7pPr>
            <a:lvl8pPr lvl="7" rtl="0" algn="ctr">
              <a:lnSpc>
                <a:spcPct val="90000"/>
              </a:lnSpc>
              <a:spcBef>
                <a:spcPts val="400"/>
              </a:spcBef>
              <a:spcAft>
                <a:spcPts val="0"/>
              </a:spcAft>
              <a:buClr>
                <a:schemeClr val="lt1"/>
              </a:buClr>
              <a:buSzPts val="1200"/>
              <a:buNone/>
              <a:defRPr sz="1200"/>
            </a:lvl8pPr>
            <a:lvl9pPr lvl="8" rtl="0" algn="ctr">
              <a:lnSpc>
                <a:spcPct val="90000"/>
              </a:lnSpc>
              <a:spcBef>
                <a:spcPts val="400"/>
              </a:spcBef>
              <a:spcAft>
                <a:spcPts val="0"/>
              </a:spcAft>
              <a:buClr>
                <a:schemeClr val="lt1"/>
              </a:buClr>
              <a:buSzPts val="1200"/>
              <a:buNone/>
              <a:defRPr sz="1200"/>
            </a:lvl9pPr>
          </a:lstStyle>
          <a:p/>
        </p:txBody>
      </p:sp>
      <p:sp>
        <p:nvSpPr>
          <p:cNvPr id="122" name="Google Shape;122;p23"/>
          <p:cNvSpPr txBox="1"/>
          <p:nvPr/>
        </p:nvSpPr>
        <p:spPr>
          <a:xfrm>
            <a:off x="4681538" y="4625100"/>
            <a:ext cx="4462500" cy="270000"/>
          </a:xfrm>
          <a:prstGeom prst="rect">
            <a:avLst/>
          </a:prstGeom>
          <a:noFill/>
          <a:ln>
            <a:noFill/>
          </a:ln>
        </p:spPr>
        <p:txBody>
          <a:bodyPr anchorCtr="0" anchor="b" bIns="27000" lIns="0" spcFirstLastPara="1" rIns="626400" wrap="square" tIns="0">
            <a:noAutofit/>
          </a:bodyPr>
          <a:lstStyle/>
          <a:p>
            <a:pPr indent="0" lvl="0" marL="0" marR="0" rtl="0" algn="r">
              <a:spcBef>
                <a:spcPts val="0"/>
              </a:spcBef>
              <a:spcAft>
                <a:spcPts val="0"/>
              </a:spcAft>
              <a:buNone/>
            </a:pPr>
            <a:r>
              <a:rPr lang="en" sz="800">
                <a:solidFill>
                  <a:schemeClr val="lt1"/>
                </a:solidFill>
              </a:rPr>
              <a:t>Harvard Data Analytics Group | Sensproducts™</a:t>
            </a:r>
            <a:endParaRPr sz="800">
              <a:solidFill>
                <a:schemeClr val="lt1"/>
              </a:solidFill>
            </a:endParaRPr>
          </a:p>
        </p:txBody>
      </p:sp>
      <p:sp>
        <p:nvSpPr>
          <p:cNvPr id="123" name="Google Shape;123;p23"/>
          <p:cNvSpPr txBox="1"/>
          <p:nvPr/>
        </p:nvSpPr>
        <p:spPr>
          <a:xfrm>
            <a:off x="4681538" y="4895100"/>
            <a:ext cx="4462500" cy="248400"/>
          </a:xfrm>
          <a:prstGeom prst="rect">
            <a:avLst/>
          </a:prstGeom>
          <a:noFill/>
          <a:ln>
            <a:noFill/>
          </a:ln>
        </p:spPr>
        <p:txBody>
          <a:bodyPr anchorCtr="0" anchor="t" bIns="0" lIns="469800" spcFirstLastPara="1" rIns="361800" wrap="square" tIns="0">
            <a:noAutofit/>
          </a:bodyPr>
          <a:lstStyle/>
          <a:p>
            <a:pPr indent="0" lvl="0" marL="0" marR="0" rtl="0" algn="r">
              <a:spcBef>
                <a:spcPts val="0"/>
              </a:spcBef>
              <a:spcAft>
                <a:spcPts val="0"/>
              </a:spcAft>
              <a:buNone/>
            </a:pPr>
            <a:r>
              <a:rPr b="0" i="0" lang="en" sz="800" u="none" cap="none" strike="noStrike">
                <a:solidFill>
                  <a:schemeClr val="lt1"/>
                </a:solidFill>
                <a:latin typeface="Arial"/>
                <a:ea typeface="Arial"/>
                <a:cs typeface="Arial"/>
                <a:sym typeface="Arial"/>
              </a:rPr>
              <a:t>Restricted © Siemens Energy, </a:t>
            </a:r>
            <a:r>
              <a:rPr lang="en" sz="800">
                <a:solidFill>
                  <a:schemeClr val="lt1"/>
                </a:solidFill>
              </a:rPr>
              <a:t>2022</a:t>
            </a:r>
            <a:endParaRPr sz="1100"/>
          </a:p>
        </p:txBody>
      </p:sp>
      <p:sp>
        <p:nvSpPr>
          <p:cNvPr id="124" name="Google Shape;124;p23"/>
          <p:cNvSpPr txBox="1"/>
          <p:nvPr/>
        </p:nvSpPr>
        <p:spPr>
          <a:xfrm>
            <a:off x="8523000" y="4625100"/>
            <a:ext cx="621000" cy="270000"/>
          </a:xfrm>
          <a:prstGeom prst="rect">
            <a:avLst/>
          </a:prstGeom>
          <a:noFill/>
          <a:ln>
            <a:noFill/>
          </a:ln>
        </p:spPr>
        <p:txBody>
          <a:bodyPr anchorCtr="0" anchor="b" bIns="27000" lIns="0" spcFirstLastPara="1" rIns="361800" wrap="square" tIns="0">
            <a:noAutofit/>
          </a:bodyPr>
          <a:lstStyle/>
          <a:p>
            <a:pPr indent="0" lvl="0" marL="0" marR="0" rtl="0" algn="r">
              <a:spcBef>
                <a:spcPts val="0"/>
              </a:spcBef>
              <a:spcAft>
                <a:spcPts val="0"/>
              </a:spcAft>
              <a:buNone/>
            </a:pPr>
            <a:fld id="{00000000-1234-1234-1234-123412341234}" type="slidenum">
              <a:rPr b="1" i="0" lang="en" sz="800" u="none" cap="none" strike="noStrike">
                <a:solidFill>
                  <a:schemeClr val="lt1"/>
                </a:solidFill>
                <a:latin typeface="Arial"/>
                <a:ea typeface="Arial"/>
                <a:cs typeface="Arial"/>
                <a:sym typeface="Arial"/>
              </a:rPr>
              <a:t>‹#›</a:t>
            </a:fld>
            <a:endParaRPr b="1" i="0" sz="800" u="none" cap="none" strike="noStrike">
              <a:solidFill>
                <a:schemeClr val="lt1"/>
              </a:solidFill>
              <a:latin typeface="Arial"/>
              <a:ea typeface="Arial"/>
              <a:cs typeface="Arial"/>
              <a:sym typeface="Arial"/>
            </a:endParaRPr>
          </a:p>
        </p:txBody>
      </p:sp>
      <p:sp>
        <p:nvSpPr>
          <p:cNvPr id="125" name="Google Shape;125;p23"/>
          <p:cNvSpPr txBox="1"/>
          <p:nvPr/>
        </p:nvSpPr>
        <p:spPr>
          <a:xfrm>
            <a:off x="-1" y="4895100"/>
            <a:ext cx="1269000" cy="248400"/>
          </a:xfrm>
          <a:prstGeom prst="rect">
            <a:avLst/>
          </a:prstGeom>
          <a:noFill/>
          <a:ln>
            <a:noFill/>
          </a:ln>
        </p:spPr>
        <p:txBody>
          <a:bodyPr anchorCtr="0" anchor="t" bIns="0" lIns="469800" spcFirstLastPara="1" rIns="0" wrap="square" tIns="0">
            <a:noAutofit/>
          </a:bodyPr>
          <a:lstStyle/>
          <a:p>
            <a:pPr indent="0" lvl="0" marL="0" marR="0" rtl="0" algn="l">
              <a:spcBef>
                <a:spcPts val="0"/>
              </a:spcBef>
              <a:spcAft>
                <a:spcPts val="0"/>
              </a:spcAft>
              <a:buNone/>
            </a:pPr>
            <a:r>
              <a:rPr lang="en" sz="800">
                <a:solidFill>
                  <a:schemeClr val="lt1"/>
                </a:solidFill>
              </a:rPr>
              <a:t>2022</a:t>
            </a:r>
            <a:r>
              <a:rPr b="0" i="0" lang="en" sz="800" u="none" cap="none" strike="noStrike">
                <a:solidFill>
                  <a:schemeClr val="lt1"/>
                </a:solidFill>
                <a:latin typeface="Arial"/>
                <a:ea typeface="Arial"/>
                <a:cs typeface="Arial"/>
                <a:sym typeface="Arial"/>
              </a:rPr>
              <a:t>-</a:t>
            </a:r>
            <a:r>
              <a:rPr lang="en" sz="800">
                <a:solidFill>
                  <a:schemeClr val="lt1"/>
                </a:solidFill>
              </a:rPr>
              <a:t>05-12</a:t>
            </a:r>
            <a:endParaRPr sz="1100"/>
          </a:p>
        </p:txBody>
      </p:sp>
      <p:sp>
        <p:nvSpPr>
          <p:cNvPr id="126" name="Google Shape;126;p23"/>
          <p:cNvSpPr txBox="1"/>
          <p:nvPr/>
        </p:nvSpPr>
        <p:spPr>
          <a:xfrm>
            <a:off x="1269000" y="4895100"/>
            <a:ext cx="3302100" cy="248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0" i="0" lang="en" sz="800" u="none" cap="none" strike="noStrike">
                <a:solidFill>
                  <a:schemeClr val="accent6"/>
                </a:solidFill>
                <a:latin typeface="Arial"/>
                <a:ea typeface="Arial"/>
                <a:cs typeface="Arial"/>
                <a:sym typeface="Arial"/>
              </a:rPr>
              <a:t>Siemens Energy is a registered trademark licensed by Siemens AG.</a:t>
            </a:r>
            <a:endParaRPr sz="1100"/>
          </a:p>
        </p:txBody>
      </p:sp>
      <p:pic>
        <p:nvPicPr>
          <p:cNvPr id="127" name="Google Shape;127;p23"/>
          <p:cNvPicPr preferRelativeResize="0"/>
          <p:nvPr/>
        </p:nvPicPr>
        <p:blipFill rotWithShape="1">
          <a:blip r:embed="rId3">
            <a:alphaModFix/>
          </a:blip>
          <a:srcRect b="0" l="0" r="0" t="0"/>
          <a:stretch/>
        </p:blipFill>
        <p:spPr>
          <a:xfrm>
            <a:off x="7705622" y="351695"/>
            <a:ext cx="1080000" cy="372606"/>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pter title picture 3" showMasterSp="0">
  <p:cSld name="Chapter title picture 3">
    <p:bg>
      <p:bgPr>
        <a:solidFill>
          <a:schemeClr val="dk1"/>
        </a:solidFill>
      </p:bgPr>
    </p:bg>
    <p:spTree>
      <p:nvGrpSpPr>
        <p:cNvPr id="128" name="Shape 128"/>
        <p:cNvGrpSpPr/>
        <p:nvPr/>
      </p:nvGrpSpPr>
      <p:grpSpPr>
        <a:xfrm>
          <a:off x="0" y="0"/>
          <a:ext cx="0" cy="0"/>
          <a:chOff x="0" y="0"/>
          <a:chExt cx="0" cy="0"/>
        </a:xfrm>
      </p:grpSpPr>
      <p:pic>
        <p:nvPicPr>
          <p:cNvPr id="129" name="Google Shape;129;p24"/>
          <p:cNvPicPr preferRelativeResize="0"/>
          <p:nvPr/>
        </p:nvPicPr>
        <p:blipFill rotWithShape="1">
          <a:blip r:embed="rId2">
            <a:alphaModFix/>
          </a:blip>
          <a:srcRect b="31354" l="20180" r="38149" t="26979"/>
          <a:stretch/>
        </p:blipFill>
        <p:spPr>
          <a:xfrm>
            <a:off x="1018" y="318"/>
            <a:ext cx="9144900" cy="5143500"/>
          </a:xfrm>
          <a:prstGeom prst="rect">
            <a:avLst/>
          </a:prstGeom>
          <a:noFill/>
          <a:ln>
            <a:noFill/>
          </a:ln>
        </p:spPr>
      </p:pic>
      <p:sp>
        <p:nvSpPr>
          <p:cNvPr id="130" name="Google Shape;130;p24"/>
          <p:cNvSpPr txBox="1"/>
          <p:nvPr>
            <p:ph type="ctrTitle"/>
          </p:nvPr>
        </p:nvSpPr>
        <p:spPr>
          <a:xfrm>
            <a:off x="470297" y="1061100"/>
            <a:ext cx="4211400" cy="2335500"/>
          </a:xfrm>
          <a:prstGeom prst="rect">
            <a:avLst/>
          </a:prstGeom>
          <a:noFill/>
          <a:ln>
            <a:noFill/>
          </a:ln>
        </p:spPr>
        <p:txBody>
          <a:bodyPr anchorCtr="0" anchor="b" bIns="0" lIns="0" spcFirstLastPara="1" rIns="0" wrap="square" tIns="0">
            <a:noAutofit/>
          </a:bodyPr>
          <a:lstStyle>
            <a:lvl1pPr lvl="0" rtl="0" algn="l">
              <a:lnSpc>
                <a:spcPct val="90000"/>
              </a:lnSpc>
              <a:spcBef>
                <a:spcPts val="0"/>
              </a:spcBef>
              <a:spcAft>
                <a:spcPts val="0"/>
              </a:spcAft>
              <a:buClr>
                <a:schemeClr val="lt1"/>
              </a:buClr>
              <a:buSzPts val="3300"/>
              <a:buFont typeface="Arial"/>
              <a:buNone/>
              <a:defRPr sz="3300">
                <a:solidFill>
                  <a:schemeClr val="lt1"/>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31" name="Google Shape;131;p24"/>
          <p:cNvSpPr txBox="1"/>
          <p:nvPr>
            <p:ph idx="1" type="subTitle"/>
          </p:nvPr>
        </p:nvSpPr>
        <p:spPr>
          <a:xfrm>
            <a:off x="470298" y="3396600"/>
            <a:ext cx="4212000" cy="674700"/>
          </a:xfrm>
          <a:prstGeom prst="rect">
            <a:avLst/>
          </a:prstGeom>
          <a:noFill/>
          <a:ln>
            <a:noFill/>
          </a:ln>
        </p:spPr>
        <p:txBody>
          <a:bodyPr anchorCtr="0" anchor="t" bIns="0" lIns="0" spcFirstLastPara="1" rIns="0" wrap="square" tIns="81000">
            <a:noAutofit/>
          </a:bodyPr>
          <a:lstStyle>
            <a:lvl1pPr lvl="0" rtl="0" algn="l">
              <a:lnSpc>
                <a:spcPct val="110000"/>
              </a:lnSpc>
              <a:spcBef>
                <a:spcPts val="0"/>
              </a:spcBef>
              <a:spcAft>
                <a:spcPts val="0"/>
              </a:spcAft>
              <a:buClr>
                <a:schemeClr val="lt1"/>
              </a:buClr>
              <a:buSzPts val="1100"/>
              <a:buNone/>
              <a:defRPr b="0" sz="1100">
                <a:solidFill>
                  <a:schemeClr val="lt1"/>
                </a:solidFill>
              </a:defRPr>
            </a:lvl1pPr>
            <a:lvl2pPr lvl="1" rtl="0" algn="ctr">
              <a:lnSpc>
                <a:spcPct val="110000"/>
              </a:lnSpc>
              <a:spcBef>
                <a:spcPts val="0"/>
              </a:spcBef>
              <a:spcAft>
                <a:spcPts val="0"/>
              </a:spcAft>
              <a:buSzPts val="1500"/>
              <a:buNone/>
              <a:defRPr sz="1500"/>
            </a:lvl2pPr>
            <a:lvl3pPr lvl="2" rtl="0" algn="ctr">
              <a:lnSpc>
                <a:spcPct val="110000"/>
              </a:lnSpc>
              <a:spcBef>
                <a:spcPts val="0"/>
              </a:spcBef>
              <a:spcAft>
                <a:spcPts val="0"/>
              </a:spcAft>
              <a:buSzPts val="1400"/>
              <a:buNone/>
              <a:defRPr sz="1400"/>
            </a:lvl3pPr>
            <a:lvl4pPr lvl="3" rtl="0" algn="ctr">
              <a:lnSpc>
                <a:spcPct val="110000"/>
              </a:lnSpc>
              <a:spcBef>
                <a:spcPts val="0"/>
              </a:spcBef>
              <a:spcAft>
                <a:spcPts val="0"/>
              </a:spcAft>
              <a:buSzPts val="1200"/>
              <a:buNone/>
              <a:defRPr sz="1200"/>
            </a:lvl4pPr>
            <a:lvl5pPr lvl="4" rtl="0" algn="ctr">
              <a:lnSpc>
                <a:spcPct val="110000"/>
              </a:lnSpc>
              <a:spcBef>
                <a:spcPts val="0"/>
              </a:spcBef>
              <a:spcAft>
                <a:spcPts val="0"/>
              </a:spcAft>
              <a:buSzPts val="1200"/>
              <a:buNone/>
              <a:defRPr sz="1200"/>
            </a:lvl5pPr>
            <a:lvl6pPr lvl="5" rtl="0" algn="ctr">
              <a:lnSpc>
                <a:spcPct val="90000"/>
              </a:lnSpc>
              <a:spcBef>
                <a:spcPts val="400"/>
              </a:spcBef>
              <a:spcAft>
                <a:spcPts val="0"/>
              </a:spcAft>
              <a:buClr>
                <a:schemeClr val="lt1"/>
              </a:buClr>
              <a:buSzPts val="1200"/>
              <a:buNone/>
              <a:defRPr sz="1200"/>
            </a:lvl6pPr>
            <a:lvl7pPr lvl="6" rtl="0" algn="ctr">
              <a:lnSpc>
                <a:spcPct val="90000"/>
              </a:lnSpc>
              <a:spcBef>
                <a:spcPts val="400"/>
              </a:spcBef>
              <a:spcAft>
                <a:spcPts val="0"/>
              </a:spcAft>
              <a:buClr>
                <a:schemeClr val="lt1"/>
              </a:buClr>
              <a:buSzPts val="1200"/>
              <a:buNone/>
              <a:defRPr sz="1200"/>
            </a:lvl7pPr>
            <a:lvl8pPr lvl="7" rtl="0" algn="ctr">
              <a:lnSpc>
                <a:spcPct val="90000"/>
              </a:lnSpc>
              <a:spcBef>
                <a:spcPts val="400"/>
              </a:spcBef>
              <a:spcAft>
                <a:spcPts val="0"/>
              </a:spcAft>
              <a:buClr>
                <a:schemeClr val="lt1"/>
              </a:buClr>
              <a:buSzPts val="1200"/>
              <a:buNone/>
              <a:defRPr sz="1200"/>
            </a:lvl8pPr>
            <a:lvl9pPr lvl="8" rtl="0" algn="ctr">
              <a:lnSpc>
                <a:spcPct val="90000"/>
              </a:lnSpc>
              <a:spcBef>
                <a:spcPts val="400"/>
              </a:spcBef>
              <a:spcAft>
                <a:spcPts val="0"/>
              </a:spcAft>
              <a:buClr>
                <a:schemeClr val="lt1"/>
              </a:buClr>
              <a:buSzPts val="1200"/>
              <a:buNone/>
              <a:defRPr sz="1200"/>
            </a:lvl9pPr>
          </a:lstStyle>
          <a:p/>
        </p:txBody>
      </p:sp>
      <p:sp>
        <p:nvSpPr>
          <p:cNvPr id="132" name="Google Shape;132;p24"/>
          <p:cNvSpPr txBox="1"/>
          <p:nvPr/>
        </p:nvSpPr>
        <p:spPr>
          <a:xfrm>
            <a:off x="4681538" y="4625100"/>
            <a:ext cx="4462500" cy="270000"/>
          </a:xfrm>
          <a:prstGeom prst="rect">
            <a:avLst/>
          </a:prstGeom>
          <a:noFill/>
          <a:ln>
            <a:noFill/>
          </a:ln>
        </p:spPr>
        <p:txBody>
          <a:bodyPr anchorCtr="0" anchor="b" bIns="27000" lIns="0" spcFirstLastPara="1" rIns="626400" wrap="square" tIns="0">
            <a:noAutofit/>
          </a:bodyPr>
          <a:lstStyle/>
          <a:p>
            <a:pPr indent="0" lvl="0" marL="0" rtl="0" algn="r">
              <a:spcBef>
                <a:spcPts val="0"/>
              </a:spcBef>
              <a:spcAft>
                <a:spcPts val="0"/>
              </a:spcAft>
              <a:buNone/>
            </a:pPr>
            <a:r>
              <a:rPr lang="en" sz="800">
                <a:solidFill>
                  <a:schemeClr val="lt1"/>
                </a:solidFill>
              </a:rPr>
              <a:t>Harvard Data Analytics Group | Sensproducts™</a:t>
            </a:r>
            <a:endParaRPr sz="800">
              <a:solidFill>
                <a:schemeClr val="lt1"/>
              </a:solidFill>
            </a:endParaRPr>
          </a:p>
        </p:txBody>
      </p:sp>
      <p:sp>
        <p:nvSpPr>
          <p:cNvPr id="133" name="Google Shape;133;p24"/>
          <p:cNvSpPr txBox="1"/>
          <p:nvPr/>
        </p:nvSpPr>
        <p:spPr>
          <a:xfrm>
            <a:off x="4681538" y="4895100"/>
            <a:ext cx="4462500" cy="248400"/>
          </a:xfrm>
          <a:prstGeom prst="rect">
            <a:avLst/>
          </a:prstGeom>
          <a:noFill/>
          <a:ln>
            <a:noFill/>
          </a:ln>
        </p:spPr>
        <p:txBody>
          <a:bodyPr anchorCtr="0" anchor="t" bIns="0" lIns="469800" spcFirstLastPara="1" rIns="361800" wrap="square" tIns="0">
            <a:noAutofit/>
          </a:bodyPr>
          <a:lstStyle/>
          <a:p>
            <a:pPr indent="0" lvl="0" marL="0" marR="0" rtl="0" algn="r">
              <a:spcBef>
                <a:spcPts val="0"/>
              </a:spcBef>
              <a:spcAft>
                <a:spcPts val="0"/>
              </a:spcAft>
              <a:buNone/>
            </a:pPr>
            <a:r>
              <a:rPr b="0" i="0" lang="en" sz="800" u="none" cap="none" strike="noStrike">
                <a:solidFill>
                  <a:schemeClr val="lt1"/>
                </a:solidFill>
                <a:latin typeface="Arial"/>
                <a:ea typeface="Arial"/>
                <a:cs typeface="Arial"/>
                <a:sym typeface="Arial"/>
              </a:rPr>
              <a:t>Restricted © Siemens Energy, </a:t>
            </a:r>
            <a:r>
              <a:rPr lang="en" sz="800">
                <a:solidFill>
                  <a:schemeClr val="lt1"/>
                </a:solidFill>
              </a:rPr>
              <a:t>2022</a:t>
            </a:r>
            <a:endParaRPr sz="1100"/>
          </a:p>
        </p:txBody>
      </p:sp>
      <p:sp>
        <p:nvSpPr>
          <p:cNvPr id="134" name="Google Shape;134;p24"/>
          <p:cNvSpPr txBox="1"/>
          <p:nvPr/>
        </p:nvSpPr>
        <p:spPr>
          <a:xfrm>
            <a:off x="8523000" y="4625100"/>
            <a:ext cx="621000" cy="270000"/>
          </a:xfrm>
          <a:prstGeom prst="rect">
            <a:avLst/>
          </a:prstGeom>
          <a:noFill/>
          <a:ln>
            <a:noFill/>
          </a:ln>
        </p:spPr>
        <p:txBody>
          <a:bodyPr anchorCtr="0" anchor="b" bIns="27000" lIns="0" spcFirstLastPara="1" rIns="361800" wrap="square" tIns="0">
            <a:noAutofit/>
          </a:bodyPr>
          <a:lstStyle/>
          <a:p>
            <a:pPr indent="0" lvl="0" marL="0" marR="0" rtl="0" algn="r">
              <a:spcBef>
                <a:spcPts val="0"/>
              </a:spcBef>
              <a:spcAft>
                <a:spcPts val="0"/>
              </a:spcAft>
              <a:buNone/>
            </a:pPr>
            <a:fld id="{00000000-1234-1234-1234-123412341234}" type="slidenum">
              <a:rPr b="1" i="0" lang="en" sz="800" u="none" cap="none" strike="noStrike">
                <a:solidFill>
                  <a:schemeClr val="lt1"/>
                </a:solidFill>
                <a:latin typeface="Arial"/>
                <a:ea typeface="Arial"/>
                <a:cs typeface="Arial"/>
                <a:sym typeface="Arial"/>
              </a:rPr>
              <a:t>‹#›</a:t>
            </a:fld>
            <a:endParaRPr b="1" i="0" sz="800" u="none" cap="none" strike="noStrike">
              <a:solidFill>
                <a:schemeClr val="lt1"/>
              </a:solidFill>
              <a:latin typeface="Arial"/>
              <a:ea typeface="Arial"/>
              <a:cs typeface="Arial"/>
              <a:sym typeface="Arial"/>
            </a:endParaRPr>
          </a:p>
        </p:txBody>
      </p:sp>
      <p:sp>
        <p:nvSpPr>
          <p:cNvPr id="135" name="Google Shape;135;p24"/>
          <p:cNvSpPr txBox="1"/>
          <p:nvPr/>
        </p:nvSpPr>
        <p:spPr>
          <a:xfrm>
            <a:off x="-1" y="4895100"/>
            <a:ext cx="1269000" cy="248400"/>
          </a:xfrm>
          <a:prstGeom prst="rect">
            <a:avLst/>
          </a:prstGeom>
          <a:noFill/>
          <a:ln>
            <a:noFill/>
          </a:ln>
        </p:spPr>
        <p:txBody>
          <a:bodyPr anchorCtr="0" anchor="t" bIns="0" lIns="469800" spcFirstLastPara="1" rIns="0" wrap="square" tIns="0">
            <a:noAutofit/>
          </a:bodyPr>
          <a:lstStyle/>
          <a:p>
            <a:pPr indent="0" lvl="0" marL="0" marR="0" rtl="0" algn="l">
              <a:spcBef>
                <a:spcPts val="0"/>
              </a:spcBef>
              <a:spcAft>
                <a:spcPts val="0"/>
              </a:spcAft>
              <a:buNone/>
            </a:pPr>
            <a:r>
              <a:rPr lang="en" sz="800">
                <a:solidFill>
                  <a:schemeClr val="lt1"/>
                </a:solidFill>
              </a:rPr>
              <a:t>2022-05-12</a:t>
            </a:r>
            <a:endParaRPr sz="1100"/>
          </a:p>
        </p:txBody>
      </p:sp>
      <p:sp>
        <p:nvSpPr>
          <p:cNvPr id="136" name="Google Shape;136;p24"/>
          <p:cNvSpPr txBox="1"/>
          <p:nvPr/>
        </p:nvSpPr>
        <p:spPr>
          <a:xfrm>
            <a:off x="1269000" y="4895100"/>
            <a:ext cx="3302100" cy="248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0" i="0" lang="en" sz="800" u="none" cap="none" strike="noStrike">
                <a:solidFill>
                  <a:schemeClr val="accent6"/>
                </a:solidFill>
                <a:latin typeface="Arial"/>
                <a:ea typeface="Arial"/>
                <a:cs typeface="Arial"/>
                <a:sym typeface="Arial"/>
              </a:rPr>
              <a:t>Siemens Energy is a registered trademark licensed by Siemens AG.</a:t>
            </a:r>
            <a:endParaRPr sz="1100"/>
          </a:p>
        </p:txBody>
      </p:sp>
      <p:pic>
        <p:nvPicPr>
          <p:cNvPr id="137" name="Google Shape;137;p24"/>
          <p:cNvPicPr preferRelativeResize="0"/>
          <p:nvPr/>
        </p:nvPicPr>
        <p:blipFill rotWithShape="1">
          <a:blip r:embed="rId3">
            <a:alphaModFix/>
          </a:blip>
          <a:srcRect b="0" l="0" r="0" t="0"/>
          <a:stretch/>
        </p:blipFill>
        <p:spPr>
          <a:xfrm>
            <a:off x="7705622" y="351695"/>
            <a:ext cx="1080000" cy="372606"/>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pter title picture 4" showMasterSp="0">
  <p:cSld name="Chapter title picture 4">
    <p:bg>
      <p:bgPr>
        <a:solidFill>
          <a:schemeClr val="dk1"/>
        </a:solidFill>
      </p:bgPr>
    </p:bg>
    <p:spTree>
      <p:nvGrpSpPr>
        <p:cNvPr id="138" name="Shape 138"/>
        <p:cNvGrpSpPr/>
        <p:nvPr/>
      </p:nvGrpSpPr>
      <p:grpSpPr>
        <a:xfrm>
          <a:off x="0" y="0"/>
          <a:ext cx="0" cy="0"/>
          <a:chOff x="0" y="0"/>
          <a:chExt cx="0" cy="0"/>
        </a:xfrm>
      </p:grpSpPr>
      <p:pic>
        <p:nvPicPr>
          <p:cNvPr id="139" name="Google Shape;139;p25"/>
          <p:cNvPicPr preferRelativeResize="0"/>
          <p:nvPr/>
        </p:nvPicPr>
        <p:blipFill rotWithShape="1">
          <a:blip r:embed="rId2">
            <a:alphaModFix/>
          </a:blip>
          <a:srcRect b="36101" l="21672" r="36129" t="21704"/>
          <a:stretch/>
        </p:blipFill>
        <p:spPr>
          <a:xfrm>
            <a:off x="0" y="318"/>
            <a:ext cx="9144900" cy="5143500"/>
          </a:xfrm>
          <a:prstGeom prst="rect">
            <a:avLst/>
          </a:prstGeom>
          <a:noFill/>
          <a:ln>
            <a:noFill/>
          </a:ln>
        </p:spPr>
      </p:pic>
      <p:sp>
        <p:nvSpPr>
          <p:cNvPr id="140" name="Google Shape;140;p25"/>
          <p:cNvSpPr txBox="1"/>
          <p:nvPr>
            <p:ph type="ctrTitle"/>
          </p:nvPr>
        </p:nvSpPr>
        <p:spPr>
          <a:xfrm>
            <a:off x="470297" y="1061100"/>
            <a:ext cx="4211400" cy="2335500"/>
          </a:xfrm>
          <a:prstGeom prst="rect">
            <a:avLst/>
          </a:prstGeom>
          <a:noFill/>
          <a:ln>
            <a:noFill/>
          </a:ln>
        </p:spPr>
        <p:txBody>
          <a:bodyPr anchorCtr="0" anchor="b" bIns="0" lIns="0" spcFirstLastPara="1" rIns="0" wrap="square" tIns="0">
            <a:noAutofit/>
          </a:bodyPr>
          <a:lstStyle>
            <a:lvl1pPr lvl="0" rtl="0" algn="l">
              <a:lnSpc>
                <a:spcPct val="90000"/>
              </a:lnSpc>
              <a:spcBef>
                <a:spcPts val="0"/>
              </a:spcBef>
              <a:spcAft>
                <a:spcPts val="0"/>
              </a:spcAft>
              <a:buClr>
                <a:schemeClr val="lt1"/>
              </a:buClr>
              <a:buSzPts val="3300"/>
              <a:buFont typeface="Arial"/>
              <a:buNone/>
              <a:defRPr sz="3300">
                <a:solidFill>
                  <a:schemeClr val="lt1"/>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41" name="Google Shape;141;p25"/>
          <p:cNvSpPr txBox="1"/>
          <p:nvPr>
            <p:ph idx="1" type="subTitle"/>
          </p:nvPr>
        </p:nvSpPr>
        <p:spPr>
          <a:xfrm>
            <a:off x="470298" y="3396600"/>
            <a:ext cx="4212000" cy="674700"/>
          </a:xfrm>
          <a:prstGeom prst="rect">
            <a:avLst/>
          </a:prstGeom>
          <a:noFill/>
          <a:ln>
            <a:noFill/>
          </a:ln>
        </p:spPr>
        <p:txBody>
          <a:bodyPr anchorCtr="0" anchor="t" bIns="0" lIns="0" spcFirstLastPara="1" rIns="0" wrap="square" tIns="81000">
            <a:noAutofit/>
          </a:bodyPr>
          <a:lstStyle>
            <a:lvl1pPr lvl="0" rtl="0" algn="l">
              <a:lnSpc>
                <a:spcPct val="110000"/>
              </a:lnSpc>
              <a:spcBef>
                <a:spcPts val="0"/>
              </a:spcBef>
              <a:spcAft>
                <a:spcPts val="0"/>
              </a:spcAft>
              <a:buClr>
                <a:schemeClr val="lt1"/>
              </a:buClr>
              <a:buSzPts val="1100"/>
              <a:buNone/>
              <a:defRPr b="0" sz="1100">
                <a:solidFill>
                  <a:schemeClr val="lt1"/>
                </a:solidFill>
              </a:defRPr>
            </a:lvl1pPr>
            <a:lvl2pPr lvl="1" rtl="0" algn="ctr">
              <a:lnSpc>
                <a:spcPct val="110000"/>
              </a:lnSpc>
              <a:spcBef>
                <a:spcPts val="0"/>
              </a:spcBef>
              <a:spcAft>
                <a:spcPts val="0"/>
              </a:spcAft>
              <a:buSzPts val="1500"/>
              <a:buNone/>
              <a:defRPr sz="1500"/>
            </a:lvl2pPr>
            <a:lvl3pPr lvl="2" rtl="0" algn="ctr">
              <a:lnSpc>
                <a:spcPct val="110000"/>
              </a:lnSpc>
              <a:spcBef>
                <a:spcPts val="0"/>
              </a:spcBef>
              <a:spcAft>
                <a:spcPts val="0"/>
              </a:spcAft>
              <a:buSzPts val="1400"/>
              <a:buNone/>
              <a:defRPr sz="1400"/>
            </a:lvl3pPr>
            <a:lvl4pPr lvl="3" rtl="0" algn="ctr">
              <a:lnSpc>
                <a:spcPct val="110000"/>
              </a:lnSpc>
              <a:spcBef>
                <a:spcPts val="0"/>
              </a:spcBef>
              <a:spcAft>
                <a:spcPts val="0"/>
              </a:spcAft>
              <a:buSzPts val="1200"/>
              <a:buNone/>
              <a:defRPr sz="1200"/>
            </a:lvl4pPr>
            <a:lvl5pPr lvl="4" rtl="0" algn="ctr">
              <a:lnSpc>
                <a:spcPct val="110000"/>
              </a:lnSpc>
              <a:spcBef>
                <a:spcPts val="0"/>
              </a:spcBef>
              <a:spcAft>
                <a:spcPts val="0"/>
              </a:spcAft>
              <a:buSzPts val="1200"/>
              <a:buNone/>
              <a:defRPr sz="1200"/>
            </a:lvl5pPr>
            <a:lvl6pPr lvl="5" rtl="0" algn="ctr">
              <a:lnSpc>
                <a:spcPct val="90000"/>
              </a:lnSpc>
              <a:spcBef>
                <a:spcPts val="400"/>
              </a:spcBef>
              <a:spcAft>
                <a:spcPts val="0"/>
              </a:spcAft>
              <a:buClr>
                <a:schemeClr val="lt1"/>
              </a:buClr>
              <a:buSzPts val="1200"/>
              <a:buNone/>
              <a:defRPr sz="1200"/>
            </a:lvl6pPr>
            <a:lvl7pPr lvl="6" rtl="0" algn="ctr">
              <a:lnSpc>
                <a:spcPct val="90000"/>
              </a:lnSpc>
              <a:spcBef>
                <a:spcPts val="400"/>
              </a:spcBef>
              <a:spcAft>
                <a:spcPts val="0"/>
              </a:spcAft>
              <a:buClr>
                <a:schemeClr val="lt1"/>
              </a:buClr>
              <a:buSzPts val="1200"/>
              <a:buNone/>
              <a:defRPr sz="1200"/>
            </a:lvl7pPr>
            <a:lvl8pPr lvl="7" rtl="0" algn="ctr">
              <a:lnSpc>
                <a:spcPct val="90000"/>
              </a:lnSpc>
              <a:spcBef>
                <a:spcPts val="400"/>
              </a:spcBef>
              <a:spcAft>
                <a:spcPts val="0"/>
              </a:spcAft>
              <a:buClr>
                <a:schemeClr val="lt1"/>
              </a:buClr>
              <a:buSzPts val="1200"/>
              <a:buNone/>
              <a:defRPr sz="1200"/>
            </a:lvl8pPr>
            <a:lvl9pPr lvl="8" rtl="0" algn="ctr">
              <a:lnSpc>
                <a:spcPct val="90000"/>
              </a:lnSpc>
              <a:spcBef>
                <a:spcPts val="400"/>
              </a:spcBef>
              <a:spcAft>
                <a:spcPts val="0"/>
              </a:spcAft>
              <a:buClr>
                <a:schemeClr val="lt1"/>
              </a:buClr>
              <a:buSzPts val="1200"/>
              <a:buNone/>
              <a:defRPr sz="1200"/>
            </a:lvl9pPr>
          </a:lstStyle>
          <a:p/>
        </p:txBody>
      </p:sp>
      <p:sp>
        <p:nvSpPr>
          <p:cNvPr id="142" name="Google Shape;142;p25"/>
          <p:cNvSpPr txBox="1"/>
          <p:nvPr/>
        </p:nvSpPr>
        <p:spPr>
          <a:xfrm>
            <a:off x="4681538" y="4625100"/>
            <a:ext cx="4462500" cy="270000"/>
          </a:xfrm>
          <a:prstGeom prst="rect">
            <a:avLst/>
          </a:prstGeom>
          <a:noFill/>
          <a:ln>
            <a:noFill/>
          </a:ln>
        </p:spPr>
        <p:txBody>
          <a:bodyPr anchorCtr="0" anchor="b" bIns="27000" lIns="0" spcFirstLastPara="1" rIns="626400" wrap="square" tIns="0">
            <a:noAutofit/>
          </a:bodyPr>
          <a:lstStyle/>
          <a:p>
            <a:pPr indent="0" lvl="0" marL="0" rtl="0" algn="r">
              <a:spcBef>
                <a:spcPts val="0"/>
              </a:spcBef>
              <a:spcAft>
                <a:spcPts val="0"/>
              </a:spcAft>
              <a:buNone/>
            </a:pPr>
            <a:r>
              <a:rPr lang="en" sz="800">
                <a:solidFill>
                  <a:schemeClr val="lt1"/>
                </a:solidFill>
              </a:rPr>
              <a:t>Harvard Data Analytics Group | Sensproducts™</a:t>
            </a:r>
            <a:endParaRPr sz="800">
              <a:solidFill>
                <a:schemeClr val="lt1"/>
              </a:solidFill>
            </a:endParaRPr>
          </a:p>
        </p:txBody>
      </p:sp>
      <p:sp>
        <p:nvSpPr>
          <p:cNvPr id="143" name="Google Shape;143;p25"/>
          <p:cNvSpPr txBox="1"/>
          <p:nvPr/>
        </p:nvSpPr>
        <p:spPr>
          <a:xfrm>
            <a:off x="4681538" y="4895100"/>
            <a:ext cx="4462500" cy="248400"/>
          </a:xfrm>
          <a:prstGeom prst="rect">
            <a:avLst/>
          </a:prstGeom>
          <a:noFill/>
          <a:ln>
            <a:noFill/>
          </a:ln>
        </p:spPr>
        <p:txBody>
          <a:bodyPr anchorCtr="0" anchor="t" bIns="0" lIns="469800" spcFirstLastPara="1" rIns="361800" wrap="square" tIns="0">
            <a:noAutofit/>
          </a:bodyPr>
          <a:lstStyle/>
          <a:p>
            <a:pPr indent="0" lvl="0" marL="0" marR="0" rtl="0" algn="r">
              <a:spcBef>
                <a:spcPts val="0"/>
              </a:spcBef>
              <a:spcAft>
                <a:spcPts val="0"/>
              </a:spcAft>
              <a:buNone/>
            </a:pPr>
            <a:r>
              <a:rPr b="0" i="0" lang="en" sz="800" u="none" cap="none" strike="noStrike">
                <a:solidFill>
                  <a:schemeClr val="lt1"/>
                </a:solidFill>
                <a:latin typeface="Arial"/>
                <a:ea typeface="Arial"/>
                <a:cs typeface="Arial"/>
                <a:sym typeface="Arial"/>
              </a:rPr>
              <a:t>Restricted © Siemens Energy, 202</a:t>
            </a:r>
            <a:r>
              <a:rPr lang="en" sz="800">
                <a:solidFill>
                  <a:schemeClr val="lt1"/>
                </a:solidFill>
              </a:rPr>
              <a:t>2</a:t>
            </a:r>
            <a:endParaRPr sz="1100"/>
          </a:p>
        </p:txBody>
      </p:sp>
      <p:sp>
        <p:nvSpPr>
          <p:cNvPr id="144" name="Google Shape;144;p25"/>
          <p:cNvSpPr txBox="1"/>
          <p:nvPr/>
        </p:nvSpPr>
        <p:spPr>
          <a:xfrm>
            <a:off x="8523000" y="4625100"/>
            <a:ext cx="621000" cy="270000"/>
          </a:xfrm>
          <a:prstGeom prst="rect">
            <a:avLst/>
          </a:prstGeom>
          <a:noFill/>
          <a:ln>
            <a:noFill/>
          </a:ln>
        </p:spPr>
        <p:txBody>
          <a:bodyPr anchorCtr="0" anchor="b" bIns="27000" lIns="0" spcFirstLastPara="1" rIns="361800" wrap="square" tIns="0">
            <a:noAutofit/>
          </a:bodyPr>
          <a:lstStyle/>
          <a:p>
            <a:pPr indent="0" lvl="0" marL="0" marR="0" rtl="0" algn="r">
              <a:spcBef>
                <a:spcPts val="0"/>
              </a:spcBef>
              <a:spcAft>
                <a:spcPts val="0"/>
              </a:spcAft>
              <a:buNone/>
            </a:pPr>
            <a:fld id="{00000000-1234-1234-1234-123412341234}" type="slidenum">
              <a:rPr b="1" i="0" lang="en" sz="800" u="none" cap="none" strike="noStrike">
                <a:solidFill>
                  <a:schemeClr val="lt1"/>
                </a:solidFill>
                <a:latin typeface="Arial"/>
                <a:ea typeface="Arial"/>
                <a:cs typeface="Arial"/>
                <a:sym typeface="Arial"/>
              </a:rPr>
              <a:t>‹#›</a:t>
            </a:fld>
            <a:endParaRPr b="1" i="0" sz="800" u="none" cap="none" strike="noStrike">
              <a:solidFill>
                <a:schemeClr val="lt1"/>
              </a:solidFill>
              <a:latin typeface="Arial"/>
              <a:ea typeface="Arial"/>
              <a:cs typeface="Arial"/>
              <a:sym typeface="Arial"/>
            </a:endParaRPr>
          </a:p>
        </p:txBody>
      </p:sp>
      <p:sp>
        <p:nvSpPr>
          <p:cNvPr id="145" name="Google Shape;145;p25"/>
          <p:cNvSpPr txBox="1"/>
          <p:nvPr/>
        </p:nvSpPr>
        <p:spPr>
          <a:xfrm>
            <a:off x="-1" y="4895100"/>
            <a:ext cx="1269000" cy="248400"/>
          </a:xfrm>
          <a:prstGeom prst="rect">
            <a:avLst/>
          </a:prstGeom>
          <a:noFill/>
          <a:ln>
            <a:noFill/>
          </a:ln>
        </p:spPr>
        <p:txBody>
          <a:bodyPr anchorCtr="0" anchor="t" bIns="0" lIns="469800" spcFirstLastPara="1" rIns="0" wrap="square" tIns="0">
            <a:noAutofit/>
          </a:bodyPr>
          <a:lstStyle/>
          <a:p>
            <a:pPr indent="0" lvl="0" marL="0" marR="0" rtl="0" algn="l">
              <a:spcBef>
                <a:spcPts val="0"/>
              </a:spcBef>
              <a:spcAft>
                <a:spcPts val="0"/>
              </a:spcAft>
              <a:buNone/>
            </a:pPr>
            <a:r>
              <a:rPr lang="en" sz="800">
                <a:solidFill>
                  <a:schemeClr val="lt1"/>
                </a:solidFill>
              </a:rPr>
              <a:t>2022-05-12</a:t>
            </a:r>
            <a:endParaRPr sz="1100"/>
          </a:p>
        </p:txBody>
      </p:sp>
      <p:sp>
        <p:nvSpPr>
          <p:cNvPr id="146" name="Google Shape;146;p25"/>
          <p:cNvSpPr txBox="1"/>
          <p:nvPr/>
        </p:nvSpPr>
        <p:spPr>
          <a:xfrm>
            <a:off x="1269000" y="4895100"/>
            <a:ext cx="3302100" cy="248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0" i="0" lang="en" sz="800" u="none" cap="none" strike="noStrike">
                <a:solidFill>
                  <a:schemeClr val="accent6"/>
                </a:solidFill>
                <a:latin typeface="Arial"/>
                <a:ea typeface="Arial"/>
                <a:cs typeface="Arial"/>
                <a:sym typeface="Arial"/>
              </a:rPr>
              <a:t>Siemens Energy is a registered trademark licensed by Siemens AG.</a:t>
            </a:r>
            <a:endParaRPr sz="1100"/>
          </a:p>
        </p:txBody>
      </p:sp>
      <p:pic>
        <p:nvPicPr>
          <p:cNvPr id="147" name="Google Shape;147;p25"/>
          <p:cNvPicPr preferRelativeResize="0"/>
          <p:nvPr/>
        </p:nvPicPr>
        <p:blipFill rotWithShape="1">
          <a:blip r:embed="rId3">
            <a:alphaModFix/>
          </a:blip>
          <a:srcRect b="0" l="0" r="0" t="0"/>
          <a:stretch/>
        </p:blipFill>
        <p:spPr>
          <a:xfrm>
            <a:off x="7705622" y="351695"/>
            <a:ext cx="1080000" cy="372606"/>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pter title color fill">
  <p:cSld name="Chapter title color fill">
    <p:spTree>
      <p:nvGrpSpPr>
        <p:cNvPr id="148" name="Shape 148"/>
        <p:cNvGrpSpPr/>
        <p:nvPr/>
      </p:nvGrpSpPr>
      <p:grpSpPr>
        <a:xfrm>
          <a:off x="0" y="0"/>
          <a:ext cx="0" cy="0"/>
          <a:chOff x="0" y="0"/>
          <a:chExt cx="0" cy="0"/>
        </a:xfrm>
      </p:grpSpPr>
      <p:sp>
        <p:nvSpPr>
          <p:cNvPr id="149" name="Google Shape;149;p26"/>
          <p:cNvSpPr txBox="1"/>
          <p:nvPr>
            <p:ph type="ctrTitle"/>
          </p:nvPr>
        </p:nvSpPr>
        <p:spPr>
          <a:xfrm>
            <a:off x="470297" y="1061100"/>
            <a:ext cx="6155700" cy="2335500"/>
          </a:xfrm>
          <a:prstGeom prst="rect">
            <a:avLst/>
          </a:prstGeom>
          <a:noFill/>
          <a:ln>
            <a:noFill/>
          </a:ln>
        </p:spPr>
        <p:txBody>
          <a:bodyPr anchorCtr="0" anchor="b" bIns="0" lIns="0" spcFirstLastPara="1" rIns="0" wrap="square" tIns="0">
            <a:noAutofit/>
          </a:bodyPr>
          <a:lstStyle>
            <a:lvl1pPr lvl="0" rtl="0" algn="l">
              <a:lnSpc>
                <a:spcPct val="90000"/>
              </a:lnSpc>
              <a:spcBef>
                <a:spcPts val="0"/>
              </a:spcBef>
              <a:spcAft>
                <a:spcPts val="0"/>
              </a:spcAft>
              <a:buClr>
                <a:schemeClr val="accent2"/>
              </a:buClr>
              <a:buSzPts val="3300"/>
              <a:buFont typeface="Arial"/>
              <a:buNone/>
              <a:defRPr sz="3300">
                <a:solidFill>
                  <a:schemeClr val="accent2"/>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50" name="Google Shape;150;p26"/>
          <p:cNvSpPr txBox="1"/>
          <p:nvPr>
            <p:ph idx="1" type="subTitle"/>
          </p:nvPr>
        </p:nvSpPr>
        <p:spPr>
          <a:xfrm>
            <a:off x="470298" y="3396600"/>
            <a:ext cx="6156000" cy="674700"/>
          </a:xfrm>
          <a:prstGeom prst="rect">
            <a:avLst/>
          </a:prstGeom>
          <a:noFill/>
          <a:ln>
            <a:noFill/>
          </a:ln>
        </p:spPr>
        <p:txBody>
          <a:bodyPr anchorCtr="0" anchor="t" bIns="0" lIns="0" spcFirstLastPara="1" rIns="0" wrap="square" tIns="81000">
            <a:noAutofit/>
          </a:bodyPr>
          <a:lstStyle>
            <a:lvl1pPr lvl="0" rtl="0" algn="l">
              <a:lnSpc>
                <a:spcPct val="110000"/>
              </a:lnSpc>
              <a:spcBef>
                <a:spcPts val="0"/>
              </a:spcBef>
              <a:spcAft>
                <a:spcPts val="0"/>
              </a:spcAft>
              <a:buClr>
                <a:schemeClr val="accent2"/>
              </a:buClr>
              <a:buSzPts val="1100"/>
              <a:buNone/>
              <a:defRPr b="0" sz="1100">
                <a:solidFill>
                  <a:schemeClr val="accent2"/>
                </a:solidFill>
              </a:defRPr>
            </a:lvl1pPr>
            <a:lvl2pPr lvl="1" rtl="0" algn="ctr">
              <a:lnSpc>
                <a:spcPct val="110000"/>
              </a:lnSpc>
              <a:spcBef>
                <a:spcPts val="0"/>
              </a:spcBef>
              <a:spcAft>
                <a:spcPts val="0"/>
              </a:spcAft>
              <a:buSzPts val="1500"/>
              <a:buNone/>
              <a:defRPr sz="1500"/>
            </a:lvl2pPr>
            <a:lvl3pPr lvl="2" rtl="0" algn="ctr">
              <a:lnSpc>
                <a:spcPct val="110000"/>
              </a:lnSpc>
              <a:spcBef>
                <a:spcPts val="0"/>
              </a:spcBef>
              <a:spcAft>
                <a:spcPts val="0"/>
              </a:spcAft>
              <a:buSzPts val="1400"/>
              <a:buNone/>
              <a:defRPr sz="1400"/>
            </a:lvl3pPr>
            <a:lvl4pPr lvl="3" rtl="0" algn="ctr">
              <a:lnSpc>
                <a:spcPct val="110000"/>
              </a:lnSpc>
              <a:spcBef>
                <a:spcPts val="0"/>
              </a:spcBef>
              <a:spcAft>
                <a:spcPts val="0"/>
              </a:spcAft>
              <a:buSzPts val="1200"/>
              <a:buNone/>
              <a:defRPr sz="1200"/>
            </a:lvl4pPr>
            <a:lvl5pPr lvl="4" rtl="0" algn="ctr">
              <a:lnSpc>
                <a:spcPct val="110000"/>
              </a:lnSpc>
              <a:spcBef>
                <a:spcPts val="0"/>
              </a:spcBef>
              <a:spcAft>
                <a:spcPts val="0"/>
              </a:spcAft>
              <a:buSzPts val="1200"/>
              <a:buNone/>
              <a:defRPr sz="1200"/>
            </a:lvl5pPr>
            <a:lvl6pPr lvl="5" rtl="0" algn="ctr">
              <a:lnSpc>
                <a:spcPct val="90000"/>
              </a:lnSpc>
              <a:spcBef>
                <a:spcPts val="400"/>
              </a:spcBef>
              <a:spcAft>
                <a:spcPts val="0"/>
              </a:spcAft>
              <a:buClr>
                <a:schemeClr val="dk1"/>
              </a:buClr>
              <a:buSzPts val="1200"/>
              <a:buNone/>
              <a:defRPr sz="1200"/>
            </a:lvl6pPr>
            <a:lvl7pPr lvl="6" rtl="0" algn="ctr">
              <a:lnSpc>
                <a:spcPct val="90000"/>
              </a:lnSpc>
              <a:spcBef>
                <a:spcPts val="400"/>
              </a:spcBef>
              <a:spcAft>
                <a:spcPts val="0"/>
              </a:spcAft>
              <a:buClr>
                <a:schemeClr val="dk1"/>
              </a:buClr>
              <a:buSzPts val="1200"/>
              <a:buNone/>
              <a:defRPr sz="1200"/>
            </a:lvl7pPr>
            <a:lvl8pPr lvl="7" rtl="0" algn="ctr">
              <a:lnSpc>
                <a:spcPct val="90000"/>
              </a:lnSpc>
              <a:spcBef>
                <a:spcPts val="400"/>
              </a:spcBef>
              <a:spcAft>
                <a:spcPts val="0"/>
              </a:spcAft>
              <a:buClr>
                <a:schemeClr val="dk1"/>
              </a:buClr>
              <a:buSzPts val="1200"/>
              <a:buNone/>
              <a:defRPr sz="1200"/>
            </a:lvl8pPr>
            <a:lvl9pPr lvl="8" rtl="0" algn="ctr">
              <a:lnSpc>
                <a:spcPct val="90000"/>
              </a:lnSpc>
              <a:spcBef>
                <a:spcPts val="400"/>
              </a:spcBef>
              <a:spcAft>
                <a:spcPts val="0"/>
              </a:spcAft>
              <a:buClr>
                <a:schemeClr val="dk1"/>
              </a:buClr>
              <a:buSzPts val="1200"/>
              <a:buNone/>
              <a:defRPr sz="1200"/>
            </a:lvl9pPr>
          </a:lstStyle>
          <a:p/>
        </p:txBody>
      </p:sp>
      <p:sp>
        <p:nvSpPr>
          <p:cNvPr id="151" name="Google Shape;151;p26"/>
          <p:cNvSpPr txBox="1"/>
          <p:nvPr/>
        </p:nvSpPr>
        <p:spPr>
          <a:xfrm>
            <a:off x="1269000" y="4895100"/>
            <a:ext cx="3302100" cy="248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0" i="0" lang="en" sz="800" u="none" cap="none" strike="noStrike">
                <a:solidFill>
                  <a:schemeClr val="accent6"/>
                </a:solidFill>
                <a:latin typeface="Arial"/>
                <a:ea typeface="Arial"/>
                <a:cs typeface="Arial"/>
                <a:sym typeface="Arial"/>
              </a:rPr>
              <a:t>Siemens Energy is a registered trademark licensed by Siemens AG.</a:t>
            </a:r>
            <a:endParaRPr sz="1100"/>
          </a:p>
        </p:txBody>
      </p:sp>
      <p:pic>
        <p:nvPicPr>
          <p:cNvPr id="152" name="Google Shape;152;p26"/>
          <p:cNvPicPr preferRelativeResize="0"/>
          <p:nvPr/>
        </p:nvPicPr>
        <p:blipFill rotWithShape="1">
          <a:blip r:embed="rId2">
            <a:alphaModFix/>
          </a:blip>
          <a:srcRect b="0" l="0" r="0" t="0"/>
          <a:stretch/>
        </p:blipFill>
        <p:spPr>
          <a:xfrm>
            <a:off x="7705622" y="351695"/>
            <a:ext cx="1080000" cy="372606"/>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pter title color fill 2" showMasterSp="0">
  <p:cSld name="Chapter title color fill 2">
    <p:bg>
      <p:bgPr>
        <a:solidFill>
          <a:schemeClr val="dk1"/>
        </a:solidFill>
      </p:bgPr>
    </p:bg>
    <p:spTree>
      <p:nvGrpSpPr>
        <p:cNvPr id="153" name="Shape 153"/>
        <p:cNvGrpSpPr/>
        <p:nvPr/>
      </p:nvGrpSpPr>
      <p:grpSpPr>
        <a:xfrm>
          <a:off x="0" y="0"/>
          <a:ext cx="0" cy="0"/>
          <a:chOff x="0" y="0"/>
          <a:chExt cx="0" cy="0"/>
        </a:xfrm>
      </p:grpSpPr>
      <p:pic>
        <p:nvPicPr>
          <p:cNvPr id="154" name="Google Shape;154;p27"/>
          <p:cNvPicPr preferRelativeResize="0"/>
          <p:nvPr/>
        </p:nvPicPr>
        <p:blipFill rotWithShape="1">
          <a:blip r:embed="rId2">
            <a:alphaModFix/>
          </a:blip>
          <a:srcRect b="0" l="0" r="0" t="0"/>
          <a:stretch/>
        </p:blipFill>
        <p:spPr>
          <a:xfrm>
            <a:off x="0" y="321"/>
            <a:ext cx="9143996" cy="5142855"/>
          </a:xfrm>
          <a:prstGeom prst="rect">
            <a:avLst/>
          </a:prstGeom>
          <a:noFill/>
          <a:ln>
            <a:noFill/>
          </a:ln>
        </p:spPr>
      </p:pic>
      <p:sp>
        <p:nvSpPr>
          <p:cNvPr id="155" name="Google Shape;155;p27"/>
          <p:cNvSpPr txBox="1"/>
          <p:nvPr>
            <p:ph type="ctrTitle"/>
          </p:nvPr>
        </p:nvSpPr>
        <p:spPr>
          <a:xfrm>
            <a:off x="470297" y="1061100"/>
            <a:ext cx="6155700" cy="2335500"/>
          </a:xfrm>
          <a:prstGeom prst="rect">
            <a:avLst/>
          </a:prstGeom>
          <a:noFill/>
          <a:ln>
            <a:noFill/>
          </a:ln>
        </p:spPr>
        <p:txBody>
          <a:bodyPr anchorCtr="0" anchor="b" bIns="0" lIns="0" spcFirstLastPara="1" rIns="0" wrap="square" tIns="0">
            <a:noAutofit/>
          </a:bodyPr>
          <a:lstStyle>
            <a:lvl1pPr lvl="0" rtl="0" algn="l">
              <a:lnSpc>
                <a:spcPct val="90000"/>
              </a:lnSpc>
              <a:spcBef>
                <a:spcPts val="0"/>
              </a:spcBef>
              <a:spcAft>
                <a:spcPts val="0"/>
              </a:spcAft>
              <a:buClr>
                <a:schemeClr val="lt1"/>
              </a:buClr>
              <a:buSzPts val="3300"/>
              <a:buFont typeface="Arial"/>
              <a:buNone/>
              <a:defRPr sz="3300">
                <a:solidFill>
                  <a:schemeClr val="lt1"/>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56" name="Google Shape;156;p27"/>
          <p:cNvSpPr txBox="1"/>
          <p:nvPr>
            <p:ph idx="1" type="subTitle"/>
          </p:nvPr>
        </p:nvSpPr>
        <p:spPr>
          <a:xfrm>
            <a:off x="470298" y="3396600"/>
            <a:ext cx="6156000" cy="674700"/>
          </a:xfrm>
          <a:prstGeom prst="rect">
            <a:avLst/>
          </a:prstGeom>
          <a:noFill/>
          <a:ln>
            <a:noFill/>
          </a:ln>
        </p:spPr>
        <p:txBody>
          <a:bodyPr anchorCtr="0" anchor="t" bIns="0" lIns="0" spcFirstLastPara="1" rIns="0" wrap="square" tIns="81000">
            <a:noAutofit/>
          </a:bodyPr>
          <a:lstStyle>
            <a:lvl1pPr lvl="0" rtl="0" algn="l">
              <a:lnSpc>
                <a:spcPct val="110000"/>
              </a:lnSpc>
              <a:spcBef>
                <a:spcPts val="0"/>
              </a:spcBef>
              <a:spcAft>
                <a:spcPts val="0"/>
              </a:spcAft>
              <a:buClr>
                <a:schemeClr val="lt1"/>
              </a:buClr>
              <a:buSzPts val="1100"/>
              <a:buNone/>
              <a:defRPr b="0" sz="1100">
                <a:solidFill>
                  <a:schemeClr val="lt1"/>
                </a:solidFill>
              </a:defRPr>
            </a:lvl1pPr>
            <a:lvl2pPr lvl="1" rtl="0" algn="ctr">
              <a:lnSpc>
                <a:spcPct val="110000"/>
              </a:lnSpc>
              <a:spcBef>
                <a:spcPts val="0"/>
              </a:spcBef>
              <a:spcAft>
                <a:spcPts val="0"/>
              </a:spcAft>
              <a:buSzPts val="1500"/>
              <a:buNone/>
              <a:defRPr sz="1500"/>
            </a:lvl2pPr>
            <a:lvl3pPr lvl="2" rtl="0" algn="ctr">
              <a:lnSpc>
                <a:spcPct val="110000"/>
              </a:lnSpc>
              <a:spcBef>
                <a:spcPts val="0"/>
              </a:spcBef>
              <a:spcAft>
                <a:spcPts val="0"/>
              </a:spcAft>
              <a:buSzPts val="1400"/>
              <a:buNone/>
              <a:defRPr sz="1400"/>
            </a:lvl3pPr>
            <a:lvl4pPr lvl="3" rtl="0" algn="ctr">
              <a:lnSpc>
                <a:spcPct val="110000"/>
              </a:lnSpc>
              <a:spcBef>
                <a:spcPts val="0"/>
              </a:spcBef>
              <a:spcAft>
                <a:spcPts val="0"/>
              </a:spcAft>
              <a:buSzPts val="1200"/>
              <a:buNone/>
              <a:defRPr sz="1200"/>
            </a:lvl4pPr>
            <a:lvl5pPr lvl="4" rtl="0" algn="ctr">
              <a:lnSpc>
                <a:spcPct val="110000"/>
              </a:lnSpc>
              <a:spcBef>
                <a:spcPts val="0"/>
              </a:spcBef>
              <a:spcAft>
                <a:spcPts val="0"/>
              </a:spcAft>
              <a:buSzPts val="1200"/>
              <a:buNone/>
              <a:defRPr sz="1200"/>
            </a:lvl5pPr>
            <a:lvl6pPr lvl="5" rtl="0" algn="ctr">
              <a:lnSpc>
                <a:spcPct val="90000"/>
              </a:lnSpc>
              <a:spcBef>
                <a:spcPts val="400"/>
              </a:spcBef>
              <a:spcAft>
                <a:spcPts val="0"/>
              </a:spcAft>
              <a:buClr>
                <a:schemeClr val="lt1"/>
              </a:buClr>
              <a:buSzPts val="1200"/>
              <a:buNone/>
              <a:defRPr sz="1200"/>
            </a:lvl6pPr>
            <a:lvl7pPr lvl="6" rtl="0" algn="ctr">
              <a:lnSpc>
                <a:spcPct val="90000"/>
              </a:lnSpc>
              <a:spcBef>
                <a:spcPts val="400"/>
              </a:spcBef>
              <a:spcAft>
                <a:spcPts val="0"/>
              </a:spcAft>
              <a:buClr>
                <a:schemeClr val="lt1"/>
              </a:buClr>
              <a:buSzPts val="1200"/>
              <a:buNone/>
              <a:defRPr sz="1200"/>
            </a:lvl7pPr>
            <a:lvl8pPr lvl="7" rtl="0" algn="ctr">
              <a:lnSpc>
                <a:spcPct val="90000"/>
              </a:lnSpc>
              <a:spcBef>
                <a:spcPts val="400"/>
              </a:spcBef>
              <a:spcAft>
                <a:spcPts val="0"/>
              </a:spcAft>
              <a:buClr>
                <a:schemeClr val="lt1"/>
              </a:buClr>
              <a:buSzPts val="1200"/>
              <a:buNone/>
              <a:defRPr sz="1200"/>
            </a:lvl8pPr>
            <a:lvl9pPr lvl="8" rtl="0" algn="ctr">
              <a:lnSpc>
                <a:spcPct val="90000"/>
              </a:lnSpc>
              <a:spcBef>
                <a:spcPts val="400"/>
              </a:spcBef>
              <a:spcAft>
                <a:spcPts val="0"/>
              </a:spcAft>
              <a:buClr>
                <a:schemeClr val="lt1"/>
              </a:buClr>
              <a:buSzPts val="1200"/>
              <a:buNone/>
              <a:defRPr sz="1200"/>
            </a:lvl9pPr>
          </a:lstStyle>
          <a:p/>
        </p:txBody>
      </p:sp>
      <p:sp>
        <p:nvSpPr>
          <p:cNvPr id="157" name="Google Shape;157;p27"/>
          <p:cNvSpPr txBox="1"/>
          <p:nvPr/>
        </p:nvSpPr>
        <p:spPr>
          <a:xfrm>
            <a:off x="4681538" y="4625100"/>
            <a:ext cx="4462500" cy="270000"/>
          </a:xfrm>
          <a:prstGeom prst="rect">
            <a:avLst/>
          </a:prstGeom>
          <a:noFill/>
          <a:ln>
            <a:noFill/>
          </a:ln>
        </p:spPr>
        <p:txBody>
          <a:bodyPr anchorCtr="0" anchor="b" bIns="27000" lIns="0" spcFirstLastPara="1" rIns="626400" wrap="square" tIns="0">
            <a:noAutofit/>
          </a:bodyPr>
          <a:lstStyle/>
          <a:p>
            <a:pPr indent="0" lvl="0" marL="0" rtl="0" algn="r">
              <a:spcBef>
                <a:spcPts val="0"/>
              </a:spcBef>
              <a:spcAft>
                <a:spcPts val="0"/>
              </a:spcAft>
              <a:buNone/>
            </a:pPr>
            <a:r>
              <a:rPr lang="en" sz="800">
                <a:solidFill>
                  <a:schemeClr val="lt1"/>
                </a:solidFill>
              </a:rPr>
              <a:t>Harvard Data Analytics Group | Sensproducts™</a:t>
            </a:r>
            <a:endParaRPr sz="800">
              <a:solidFill>
                <a:schemeClr val="lt1"/>
              </a:solidFill>
            </a:endParaRPr>
          </a:p>
        </p:txBody>
      </p:sp>
      <p:sp>
        <p:nvSpPr>
          <p:cNvPr id="158" name="Google Shape;158;p27"/>
          <p:cNvSpPr txBox="1"/>
          <p:nvPr/>
        </p:nvSpPr>
        <p:spPr>
          <a:xfrm>
            <a:off x="4681538" y="4895100"/>
            <a:ext cx="4462500" cy="248400"/>
          </a:xfrm>
          <a:prstGeom prst="rect">
            <a:avLst/>
          </a:prstGeom>
          <a:noFill/>
          <a:ln>
            <a:noFill/>
          </a:ln>
        </p:spPr>
        <p:txBody>
          <a:bodyPr anchorCtr="0" anchor="t" bIns="0" lIns="469800" spcFirstLastPara="1" rIns="361800" wrap="square" tIns="0">
            <a:noAutofit/>
          </a:bodyPr>
          <a:lstStyle/>
          <a:p>
            <a:pPr indent="0" lvl="0" marL="0" marR="0" rtl="0" algn="r">
              <a:spcBef>
                <a:spcPts val="0"/>
              </a:spcBef>
              <a:spcAft>
                <a:spcPts val="0"/>
              </a:spcAft>
              <a:buNone/>
            </a:pPr>
            <a:r>
              <a:rPr b="0" i="0" lang="en" sz="800" u="none" cap="none" strike="noStrike">
                <a:solidFill>
                  <a:schemeClr val="lt1"/>
                </a:solidFill>
                <a:latin typeface="Arial"/>
                <a:ea typeface="Arial"/>
                <a:cs typeface="Arial"/>
                <a:sym typeface="Arial"/>
              </a:rPr>
              <a:t>Restricted © Siemens Energy, 202</a:t>
            </a:r>
            <a:r>
              <a:rPr lang="en" sz="800">
                <a:solidFill>
                  <a:schemeClr val="lt1"/>
                </a:solidFill>
              </a:rPr>
              <a:t>2</a:t>
            </a:r>
            <a:endParaRPr sz="1100"/>
          </a:p>
        </p:txBody>
      </p:sp>
      <p:sp>
        <p:nvSpPr>
          <p:cNvPr id="159" name="Google Shape;159;p27"/>
          <p:cNvSpPr txBox="1"/>
          <p:nvPr/>
        </p:nvSpPr>
        <p:spPr>
          <a:xfrm>
            <a:off x="8523000" y="4625100"/>
            <a:ext cx="621000" cy="270000"/>
          </a:xfrm>
          <a:prstGeom prst="rect">
            <a:avLst/>
          </a:prstGeom>
          <a:noFill/>
          <a:ln>
            <a:noFill/>
          </a:ln>
        </p:spPr>
        <p:txBody>
          <a:bodyPr anchorCtr="0" anchor="b" bIns="27000" lIns="0" spcFirstLastPara="1" rIns="361800" wrap="square" tIns="0">
            <a:noAutofit/>
          </a:bodyPr>
          <a:lstStyle/>
          <a:p>
            <a:pPr indent="0" lvl="0" marL="0" marR="0" rtl="0" algn="r">
              <a:spcBef>
                <a:spcPts val="0"/>
              </a:spcBef>
              <a:spcAft>
                <a:spcPts val="0"/>
              </a:spcAft>
              <a:buNone/>
            </a:pPr>
            <a:fld id="{00000000-1234-1234-1234-123412341234}" type="slidenum">
              <a:rPr b="1" i="0" lang="en" sz="800" u="none" cap="none" strike="noStrike">
                <a:solidFill>
                  <a:schemeClr val="lt1"/>
                </a:solidFill>
                <a:latin typeface="Arial"/>
                <a:ea typeface="Arial"/>
                <a:cs typeface="Arial"/>
                <a:sym typeface="Arial"/>
              </a:rPr>
              <a:t>‹#›</a:t>
            </a:fld>
            <a:endParaRPr b="1" i="0" sz="800" u="none" cap="none" strike="noStrike">
              <a:solidFill>
                <a:schemeClr val="lt1"/>
              </a:solidFill>
              <a:latin typeface="Arial"/>
              <a:ea typeface="Arial"/>
              <a:cs typeface="Arial"/>
              <a:sym typeface="Arial"/>
            </a:endParaRPr>
          </a:p>
        </p:txBody>
      </p:sp>
      <p:sp>
        <p:nvSpPr>
          <p:cNvPr id="160" name="Google Shape;160;p27"/>
          <p:cNvSpPr txBox="1"/>
          <p:nvPr/>
        </p:nvSpPr>
        <p:spPr>
          <a:xfrm>
            <a:off x="-1" y="4895100"/>
            <a:ext cx="1269000" cy="248400"/>
          </a:xfrm>
          <a:prstGeom prst="rect">
            <a:avLst/>
          </a:prstGeom>
          <a:noFill/>
          <a:ln>
            <a:noFill/>
          </a:ln>
        </p:spPr>
        <p:txBody>
          <a:bodyPr anchorCtr="0" anchor="t" bIns="0" lIns="469800" spcFirstLastPara="1" rIns="0" wrap="square" tIns="0">
            <a:noAutofit/>
          </a:bodyPr>
          <a:lstStyle/>
          <a:p>
            <a:pPr indent="0" lvl="0" marL="0" marR="0" rtl="0" algn="l">
              <a:spcBef>
                <a:spcPts val="0"/>
              </a:spcBef>
              <a:spcAft>
                <a:spcPts val="0"/>
              </a:spcAft>
              <a:buNone/>
            </a:pPr>
            <a:r>
              <a:rPr lang="en" sz="800">
                <a:solidFill>
                  <a:schemeClr val="lt1"/>
                </a:solidFill>
              </a:rPr>
              <a:t>2022-05-12</a:t>
            </a:r>
            <a:endParaRPr sz="800">
              <a:solidFill>
                <a:schemeClr val="lt1"/>
              </a:solidFill>
            </a:endParaRPr>
          </a:p>
        </p:txBody>
      </p:sp>
      <p:sp>
        <p:nvSpPr>
          <p:cNvPr id="161" name="Google Shape;161;p27"/>
          <p:cNvSpPr txBox="1"/>
          <p:nvPr/>
        </p:nvSpPr>
        <p:spPr>
          <a:xfrm>
            <a:off x="1269000" y="4895100"/>
            <a:ext cx="3302100" cy="248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0" i="0" lang="en" sz="800" u="none" cap="none" strike="noStrike">
                <a:solidFill>
                  <a:schemeClr val="accent6"/>
                </a:solidFill>
                <a:latin typeface="Arial"/>
                <a:ea typeface="Arial"/>
                <a:cs typeface="Arial"/>
                <a:sym typeface="Arial"/>
              </a:rPr>
              <a:t>Siemens Energy is a registered trademark licensed by Siemens AG.</a:t>
            </a:r>
            <a:endParaRPr sz="1100"/>
          </a:p>
        </p:txBody>
      </p:sp>
      <p:pic>
        <p:nvPicPr>
          <p:cNvPr id="162" name="Google Shape;162;p27"/>
          <p:cNvPicPr preferRelativeResize="0"/>
          <p:nvPr/>
        </p:nvPicPr>
        <p:blipFill rotWithShape="1">
          <a:blip r:embed="rId3">
            <a:alphaModFix/>
          </a:blip>
          <a:srcRect b="0" l="0" r="0" t="0"/>
          <a:stretch/>
        </p:blipFill>
        <p:spPr>
          <a:xfrm>
            <a:off x="7705622" y="351695"/>
            <a:ext cx="1080000" cy="372606"/>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pter title color fill 3" showMasterSp="0">
  <p:cSld name="Chapter title color fill 3">
    <p:bg>
      <p:bgPr>
        <a:solidFill>
          <a:schemeClr val="dk1"/>
        </a:solidFill>
      </p:bgPr>
    </p:bg>
    <p:spTree>
      <p:nvGrpSpPr>
        <p:cNvPr id="163" name="Shape 163"/>
        <p:cNvGrpSpPr/>
        <p:nvPr/>
      </p:nvGrpSpPr>
      <p:grpSpPr>
        <a:xfrm>
          <a:off x="0" y="0"/>
          <a:ext cx="0" cy="0"/>
          <a:chOff x="0" y="0"/>
          <a:chExt cx="0" cy="0"/>
        </a:xfrm>
      </p:grpSpPr>
      <p:sp>
        <p:nvSpPr>
          <p:cNvPr id="164" name="Google Shape;164;p28"/>
          <p:cNvSpPr/>
          <p:nvPr/>
        </p:nvSpPr>
        <p:spPr>
          <a:xfrm>
            <a:off x="-1" y="0"/>
            <a:ext cx="9144000" cy="5143500"/>
          </a:xfrm>
          <a:prstGeom prst="rect">
            <a:avLst/>
          </a:prstGeom>
          <a:solidFill>
            <a:schemeClr val="accen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65" name="Google Shape;165;p28"/>
          <p:cNvSpPr txBox="1"/>
          <p:nvPr>
            <p:ph type="ctrTitle"/>
          </p:nvPr>
        </p:nvSpPr>
        <p:spPr>
          <a:xfrm>
            <a:off x="470297" y="1061100"/>
            <a:ext cx="6155700" cy="2335500"/>
          </a:xfrm>
          <a:prstGeom prst="rect">
            <a:avLst/>
          </a:prstGeom>
          <a:noFill/>
          <a:ln>
            <a:noFill/>
          </a:ln>
        </p:spPr>
        <p:txBody>
          <a:bodyPr anchorCtr="0" anchor="b" bIns="0" lIns="0" spcFirstLastPara="1" rIns="0" wrap="square" tIns="0">
            <a:noAutofit/>
          </a:bodyPr>
          <a:lstStyle>
            <a:lvl1pPr lvl="0" rtl="0" algn="l">
              <a:lnSpc>
                <a:spcPct val="90000"/>
              </a:lnSpc>
              <a:spcBef>
                <a:spcPts val="0"/>
              </a:spcBef>
              <a:spcAft>
                <a:spcPts val="0"/>
              </a:spcAft>
              <a:buClr>
                <a:schemeClr val="lt1"/>
              </a:buClr>
              <a:buSzPts val="3300"/>
              <a:buFont typeface="Arial"/>
              <a:buNone/>
              <a:defRPr sz="3300">
                <a:solidFill>
                  <a:schemeClr val="lt1"/>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66" name="Google Shape;166;p28"/>
          <p:cNvSpPr txBox="1"/>
          <p:nvPr>
            <p:ph idx="1" type="subTitle"/>
          </p:nvPr>
        </p:nvSpPr>
        <p:spPr>
          <a:xfrm>
            <a:off x="470298" y="3396600"/>
            <a:ext cx="6156000" cy="674700"/>
          </a:xfrm>
          <a:prstGeom prst="rect">
            <a:avLst/>
          </a:prstGeom>
          <a:noFill/>
          <a:ln>
            <a:noFill/>
          </a:ln>
        </p:spPr>
        <p:txBody>
          <a:bodyPr anchorCtr="0" anchor="t" bIns="0" lIns="0" spcFirstLastPara="1" rIns="0" wrap="square" tIns="81000">
            <a:noAutofit/>
          </a:bodyPr>
          <a:lstStyle>
            <a:lvl1pPr lvl="0" rtl="0" algn="l">
              <a:lnSpc>
                <a:spcPct val="110000"/>
              </a:lnSpc>
              <a:spcBef>
                <a:spcPts val="0"/>
              </a:spcBef>
              <a:spcAft>
                <a:spcPts val="0"/>
              </a:spcAft>
              <a:buClr>
                <a:schemeClr val="lt1"/>
              </a:buClr>
              <a:buSzPts val="1100"/>
              <a:buNone/>
              <a:defRPr b="0" sz="1100">
                <a:solidFill>
                  <a:schemeClr val="lt1"/>
                </a:solidFill>
              </a:defRPr>
            </a:lvl1pPr>
            <a:lvl2pPr lvl="1" rtl="0" algn="ctr">
              <a:lnSpc>
                <a:spcPct val="110000"/>
              </a:lnSpc>
              <a:spcBef>
                <a:spcPts val="0"/>
              </a:spcBef>
              <a:spcAft>
                <a:spcPts val="0"/>
              </a:spcAft>
              <a:buSzPts val="1500"/>
              <a:buNone/>
              <a:defRPr sz="1500"/>
            </a:lvl2pPr>
            <a:lvl3pPr lvl="2" rtl="0" algn="ctr">
              <a:lnSpc>
                <a:spcPct val="110000"/>
              </a:lnSpc>
              <a:spcBef>
                <a:spcPts val="0"/>
              </a:spcBef>
              <a:spcAft>
                <a:spcPts val="0"/>
              </a:spcAft>
              <a:buSzPts val="1400"/>
              <a:buNone/>
              <a:defRPr sz="1400"/>
            </a:lvl3pPr>
            <a:lvl4pPr lvl="3" rtl="0" algn="ctr">
              <a:lnSpc>
                <a:spcPct val="110000"/>
              </a:lnSpc>
              <a:spcBef>
                <a:spcPts val="0"/>
              </a:spcBef>
              <a:spcAft>
                <a:spcPts val="0"/>
              </a:spcAft>
              <a:buSzPts val="1200"/>
              <a:buNone/>
              <a:defRPr sz="1200"/>
            </a:lvl4pPr>
            <a:lvl5pPr lvl="4" rtl="0" algn="ctr">
              <a:lnSpc>
                <a:spcPct val="110000"/>
              </a:lnSpc>
              <a:spcBef>
                <a:spcPts val="0"/>
              </a:spcBef>
              <a:spcAft>
                <a:spcPts val="0"/>
              </a:spcAft>
              <a:buSzPts val="1200"/>
              <a:buNone/>
              <a:defRPr sz="1200"/>
            </a:lvl5pPr>
            <a:lvl6pPr lvl="5" rtl="0" algn="ctr">
              <a:lnSpc>
                <a:spcPct val="90000"/>
              </a:lnSpc>
              <a:spcBef>
                <a:spcPts val="400"/>
              </a:spcBef>
              <a:spcAft>
                <a:spcPts val="0"/>
              </a:spcAft>
              <a:buClr>
                <a:schemeClr val="lt1"/>
              </a:buClr>
              <a:buSzPts val="1200"/>
              <a:buNone/>
              <a:defRPr sz="1200"/>
            </a:lvl6pPr>
            <a:lvl7pPr lvl="6" rtl="0" algn="ctr">
              <a:lnSpc>
                <a:spcPct val="90000"/>
              </a:lnSpc>
              <a:spcBef>
                <a:spcPts val="400"/>
              </a:spcBef>
              <a:spcAft>
                <a:spcPts val="0"/>
              </a:spcAft>
              <a:buClr>
                <a:schemeClr val="lt1"/>
              </a:buClr>
              <a:buSzPts val="1200"/>
              <a:buNone/>
              <a:defRPr sz="1200"/>
            </a:lvl7pPr>
            <a:lvl8pPr lvl="7" rtl="0" algn="ctr">
              <a:lnSpc>
                <a:spcPct val="90000"/>
              </a:lnSpc>
              <a:spcBef>
                <a:spcPts val="400"/>
              </a:spcBef>
              <a:spcAft>
                <a:spcPts val="0"/>
              </a:spcAft>
              <a:buClr>
                <a:schemeClr val="lt1"/>
              </a:buClr>
              <a:buSzPts val="1200"/>
              <a:buNone/>
              <a:defRPr sz="1200"/>
            </a:lvl8pPr>
            <a:lvl9pPr lvl="8" rtl="0" algn="ctr">
              <a:lnSpc>
                <a:spcPct val="90000"/>
              </a:lnSpc>
              <a:spcBef>
                <a:spcPts val="400"/>
              </a:spcBef>
              <a:spcAft>
                <a:spcPts val="0"/>
              </a:spcAft>
              <a:buClr>
                <a:schemeClr val="lt1"/>
              </a:buClr>
              <a:buSzPts val="1200"/>
              <a:buNone/>
              <a:defRPr sz="1200"/>
            </a:lvl9pPr>
          </a:lstStyle>
          <a:p/>
        </p:txBody>
      </p:sp>
      <p:sp>
        <p:nvSpPr>
          <p:cNvPr id="167" name="Google Shape;167;p28"/>
          <p:cNvSpPr txBox="1"/>
          <p:nvPr/>
        </p:nvSpPr>
        <p:spPr>
          <a:xfrm>
            <a:off x="4681538" y="4625100"/>
            <a:ext cx="4462500" cy="270000"/>
          </a:xfrm>
          <a:prstGeom prst="rect">
            <a:avLst/>
          </a:prstGeom>
          <a:noFill/>
          <a:ln>
            <a:noFill/>
          </a:ln>
        </p:spPr>
        <p:txBody>
          <a:bodyPr anchorCtr="0" anchor="b" bIns="27000" lIns="0" spcFirstLastPara="1" rIns="626400" wrap="square" tIns="0">
            <a:noAutofit/>
          </a:bodyPr>
          <a:lstStyle/>
          <a:p>
            <a:pPr indent="0" lvl="0" marL="0" rtl="0" algn="r">
              <a:spcBef>
                <a:spcPts val="0"/>
              </a:spcBef>
              <a:spcAft>
                <a:spcPts val="0"/>
              </a:spcAft>
              <a:buNone/>
            </a:pPr>
            <a:r>
              <a:rPr lang="en" sz="800">
                <a:solidFill>
                  <a:schemeClr val="lt1"/>
                </a:solidFill>
              </a:rPr>
              <a:t>Harvard Data Analytics Group | Sensproducts™</a:t>
            </a:r>
            <a:endParaRPr sz="800">
              <a:solidFill>
                <a:schemeClr val="lt1"/>
              </a:solidFill>
            </a:endParaRPr>
          </a:p>
        </p:txBody>
      </p:sp>
      <p:sp>
        <p:nvSpPr>
          <p:cNvPr id="168" name="Google Shape;168;p28"/>
          <p:cNvSpPr txBox="1"/>
          <p:nvPr/>
        </p:nvSpPr>
        <p:spPr>
          <a:xfrm>
            <a:off x="4681538" y="4895100"/>
            <a:ext cx="4462500" cy="248400"/>
          </a:xfrm>
          <a:prstGeom prst="rect">
            <a:avLst/>
          </a:prstGeom>
          <a:noFill/>
          <a:ln>
            <a:noFill/>
          </a:ln>
        </p:spPr>
        <p:txBody>
          <a:bodyPr anchorCtr="0" anchor="t" bIns="0" lIns="469800" spcFirstLastPara="1" rIns="361800" wrap="square" tIns="0">
            <a:noAutofit/>
          </a:bodyPr>
          <a:lstStyle/>
          <a:p>
            <a:pPr indent="0" lvl="0" marL="0" marR="0" rtl="0" algn="r">
              <a:spcBef>
                <a:spcPts val="0"/>
              </a:spcBef>
              <a:spcAft>
                <a:spcPts val="0"/>
              </a:spcAft>
              <a:buNone/>
            </a:pPr>
            <a:r>
              <a:rPr b="0" i="0" lang="en" sz="800" u="none" cap="none" strike="noStrike">
                <a:solidFill>
                  <a:schemeClr val="lt1"/>
                </a:solidFill>
                <a:latin typeface="Arial"/>
                <a:ea typeface="Arial"/>
                <a:cs typeface="Arial"/>
                <a:sym typeface="Arial"/>
              </a:rPr>
              <a:t>Restricted © Siemens Energy, </a:t>
            </a:r>
            <a:r>
              <a:rPr lang="en" sz="800">
                <a:solidFill>
                  <a:schemeClr val="lt1"/>
                </a:solidFill>
              </a:rPr>
              <a:t>2022</a:t>
            </a:r>
            <a:endParaRPr sz="1100"/>
          </a:p>
        </p:txBody>
      </p:sp>
      <p:sp>
        <p:nvSpPr>
          <p:cNvPr id="169" name="Google Shape;169;p28"/>
          <p:cNvSpPr txBox="1"/>
          <p:nvPr/>
        </p:nvSpPr>
        <p:spPr>
          <a:xfrm>
            <a:off x="8523000" y="4625100"/>
            <a:ext cx="621000" cy="270000"/>
          </a:xfrm>
          <a:prstGeom prst="rect">
            <a:avLst/>
          </a:prstGeom>
          <a:noFill/>
          <a:ln>
            <a:noFill/>
          </a:ln>
        </p:spPr>
        <p:txBody>
          <a:bodyPr anchorCtr="0" anchor="b" bIns="27000" lIns="0" spcFirstLastPara="1" rIns="361800" wrap="square" tIns="0">
            <a:noAutofit/>
          </a:bodyPr>
          <a:lstStyle/>
          <a:p>
            <a:pPr indent="0" lvl="0" marL="0" marR="0" rtl="0" algn="r">
              <a:spcBef>
                <a:spcPts val="0"/>
              </a:spcBef>
              <a:spcAft>
                <a:spcPts val="0"/>
              </a:spcAft>
              <a:buNone/>
            </a:pPr>
            <a:fld id="{00000000-1234-1234-1234-123412341234}" type="slidenum">
              <a:rPr b="1" i="0" lang="en" sz="800" u="none" cap="none" strike="noStrike">
                <a:solidFill>
                  <a:schemeClr val="lt1"/>
                </a:solidFill>
                <a:latin typeface="Arial"/>
                <a:ea typeface="Arial"/>
                <a:cs typeface="Arial"/>
                <a:sym typeface="Arial"/>
              </a:rPr>
              <a:t>‹#›</a:t>
            </a:fld>
            <a:endParaRPr b="1" i="0" sz="800" u="none" cap="none" strike="noStrike">
              <a:solidFill>
                <a:schemeClr val="lt1"/>
              </a:solidFill>
              <a:latin typeface="Arial"/>
              <a:ea typeface="Arial"/>
              <a:cs typeface="Arial"/>
              <a:sym typeface="Arial"/>
            </a:endParaRPr>
          </a:p>
        </p:txBody>
      </p:sp>
      <p:sp>
        <p:nvSpPr>
          <p:cNvPr id="170" name="Google Shape;170;p28"/>
          <p:cNvSpPr txBox="1"/>
          <p:nvPr/>
        </p:nvSpPr>
        <p:spPr>
          <a:xfrm>
            <a:off x="-1" y="4895100"/>
            <a:ext cx="1269000" cy="248400"/>
          </a:xfrm>
          <a:prstGeom prst="rect">
            <a:avLst/>
          </a:prstGeom>
          <a:noFill/>
          <a:ln>
            <a:noFill/>
          </a:ln>
        </p:spPr>
        <p:txBody>
          <a:bodyPr anchorCtr="0" anchor="t" bIns="0" lIns="469800" spcFirstLastPara="1" rIns="0" wrap="square" tIns="0">
            <a:noAutofit/>
          </a:bodyPr>
          <a:lstStyle/>
          <a:p>
            <a:pPr indent="0" lvl="0" marL="0" marR="0" rtl="0" algn="l">
              <a:spcBef>
                <a:spcPts val="0"/>
              </a:spcBef>
              <a:spcAft>
                <a:spcPts val="0"/>
              </a:spcAft>
              <a:buNone/>
            </a:pPr>
            <a:r>
              <a:rPr lang="en" sz="800">
                <a:solidFill>
                  <a:schemeClr val="lt1"/>
                </a:solidFill>
              </a:rPr>
              <a:t>2022-05-12</a:t>
            </a:r>
            <a:endParaRPr sz="1100"/>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 Index">
  <p:cSld name="Image + Index">
    <p:bg>
      <p:bgPr>
        <a:solidFill>
          <a:schemeClr val="dk1"/>
        </a:solidFill>
      </p:bgPr>
    </p:bg>
    <p:spTree>
      <p:nvGrpSpPr>
        <p:cNvPr id="171" name="Shape 171"/>
        <p:cNvGrpSpPr/>
        <p:nvPr/>
      </p:nvGrpSpPr>
      <p:grpSpPr>
        <a:xfrm>
          <a:off x="0" y="0"/>
          <a:ext cx="0" cy="0"/>
          <a:chOff x="0" y="0"/>
          <a:chExt cx="0" cy="0"/>
        </a:xfrm>
      </p:grpSpPr>
      <p:pic>
        <p:nvPicPr>
          <p:cNvPr id="172" name="Google Shape;172;p29"/>
          <p:cNvPicPr preferRelativeResize="0"/>
          <p:nvPr/>
        </p:nvPicPr>
        <p:blipFill rotWithShape="1">
          <a:blip r:embed="rId2">
            <a:alphaModFix/>
          </a:blip>
          <a:srcRect b="36604" l="16122" r="42207" t="21729"/>
          <a:stretch/>
        </p:blipFill>
        <p:spPr>
          <a:xfrm>
            <a:off x="1020" y="319"/>
            <a:ext cx="9144900" cy="5143500"/>
          </a:xfrm>
          <a:prstGeom prst="rect">
            <a:avLst/>
          </a:prstGeom>
          <a:noFill/>
          <a:ln>
            <a:noFill/>
          </a:ln>
        </p:spPr>
      </p:pic>
      <p:sp>
        <p:nvSpPr>
          <p:cNvPr id="173" name="Google Shape;173;p29"/>
          <p:cNvSpPr txBox="1"/>
          <p:nvPr>
            <p:ph type="title"/>
          </p:nvPr>
        </p:nvSpPr>
        <p:spPr>
          <a:xfrm>
            <a:off x="1" y="1"/>
            <a:ext cx="7245000" cy="1061100"/>
          </a:xfrm>
          <a:prstGeom prst="rect">
            <a:avLst/>
          </a:prstGeom>
          <a:noFill/>
          <a:ln>
            <a:noFill/>
          </a:ln>
        </p:spPr>
        <p:txBody>
          <a:bodyPr anchorCtr="0" anchor="t" bIns="0" lIns="469800" spcFirstLastPara="1" rIns="0" wrap="square" tIns="283500">
            <a:noAutofit/>
          </a:bodyPr>
          <a:lstStyle>
            <a:lvl1pPr lvl="0" rtl="0" algn="l">
              <a:lnSpc>
                <a:spcPct val="90000"/>
              </a:lnSpc>
              <a:spcBef>
                <a:spcPts val="0"/>
              </a:spcBef>
              <a:spcAft>
                <a:spcPts val="0"/>
              </a:spcAft>
              <a:buClr>
                <a:schemeClr val="lt1"/>
              </a:buClr>
              <a:buSzPts val="1800"/>
              <a:buFont typeface="Arial"/>
              <a:buNone/>
              <a:defRPr>
                <a:solidFill>
                  <a:schemeClr val="lt1"/>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74" name="Google Shape;174;p29"/>
          <p:cNvSpPr txBox="1"/>
          <p:nvPr/>
        </p:nvSpPr>
        <p:spPr>
          <a:xfrm>
            <a:off x="4681538" y="4625100"/>
            <a:ext cx="4462500" cy="270000"/>
          </a:xfrm>
          <a:prstGeom prst="rect">
            <a:avLst/>
          </a:prstGeom>
          <a:noFill/>
          <a:ln>
            <a:noFill/>
          </a:ln>
        </p:spPr>
        <p:txBody>
          <a:bodyPr anchorCtr="0" anchor="b" bIns="27000" lIns="0" spcFirstLastPara="1" rIns="626400" wrap="square" tIns="0">
            <a:noAutofit/>
          </a:bodyPr>
          <a:lstStyle/>
          <a:p>
            <a:pPr indent="0" lvl="0" marL="0" marR="0" rtl="0" algn="r">
              <a:spcBef>
                <a:spcPts val="0"/>
              </a:spcBef>
              <a:spcAft>
                <a:spcPts val="0"/>
              </a:spcAft>
              <a:buNone/>
            </a:pPr>
            <a:r>
              <a:rPr lang="en" sz="800">
                <a:solidFill>
                  <a:schemeClr val="lt1"/>
                </a:solidFill>
              </a:rPr>
              <a:t>Harvard Data Analytics Group</a:t>
            </a:r>
            <a:r>
              <a:rPr b="0" i="0" lang="en" sz="800" u="none" cap="none" strike="noStrike">
                <a:solidFill>
                  <a:schemeClr val="lt1"/>
                </a:solidFill>
                <a:latin typeface="Arial"/>
                <a:ea typeface="Arial"/>
                <a:cs typeface="Arial"/>
                <a:sym typeface="Arial"/>
              </a:rPr>
              <a:t> | </a:t>
            </a:r>
            <a:r>
              <a:rPr lang="en" sz="800">
                <a:solidFill>
                  <a:schemeClr val="lt1"/>
                </a:solidFill>
              </a:rPr>
              <a:t>Sensproducts™</a:t>
            </a:r>
            <a:endParaRPr sz="1100"/>
          </a:p>
        </p:txBody>
      </p:sp>
      <p:sp>
        <p:nvSpPr>
          <p:cNvPr id="175" name="Google Shape;175;p29"/>
          <p:cNvSpPr txBox="1"/>
          <p:nvPr/>
        </p:nvSpPr>
        <p:spPr>
          <a:xfrm>
            <a:off x="4681538" y="4895100"/>
            <a:ext cx="4462500" cy="248400"/>
          </a:xfrm>
          <a:prstGeom prst="rect">
            <a:avLst/>
          </a:prstGeom>
          <a:noFill/>
          <a:ln>
            <a:noFill/>
          </a:ln>
        </p:spPr>
        <p:txBody>
          <a:bodyPr anchorCtr="0" anchor="t" bIns="0" lIns="469800" spcFirstLastPara="1" rIns="361800" wrap="square" tIns="0">
            <a:noAutofit/>
          </a:bodyPr>
          <a:lstStyle/>
          <a:p>
            <a:pPr indent="0" lvl="0" marL="0" marR="0" rtl="0" algn="r">
              <a:spcBef>
                <a:spcPts val="0"/>
              </a:spcBef>
              <a:spcAft>
                <a:spcPts val="0"/>
              </a:spcAft>
              <a:buNone/>
            </a:pPr>
            <a:r>
              <a:rPr b="0" i="0" lang="en" sz="800" u="none" cap="none" strike="noStrike">
                <a:solidFill>
                  <a:schemeClr val="lt1"/>
                </a:solidFill>
                <a:latin typeface="Arial"/>
                <a:ea typeface="Arial"/>
                <a:cs typeface="Arial"/>
                <a:sym typeface="Arial"/>
              </a:rPr>
              <a:t>Restricted © Siemens Energy, </a:t>
            </a:r>
            <a:r>
              <a:rPr lang="en" sz="800">
                <a:solidFill>
                  <a:schemeClr val="lt1"/>
                </a:solidFill>
              </a:rPr>
              <a:t>2022</a:t>
            </a:r>
            <a:endParaRPr sz="1100"/>
          </a:p>
        </p:txBody>
      </p:sp>
      <p:sp>
        <p:nvSpPr>
          <p:cNvPr id="176" name="Google Shape;176;p29"/>
          <p:cNvSpPr txBox="1"/>
          <p:nvPr/>
        </p:nvSpPr>
        <p:spPr>
          <a:xfrm>
            <a:off x="8523000" y="4625100"/>
            <a:ext cx="621000" cy="270000"/>
          </a:xfrm>
          <a:prstGeom prst="rect">
            <a:avLst/>
          </a:prstGeom>
          <a:noFill/>
          <a:ln>
            <a:noFill/>
          </a:ln>
        </p:spPr>
        <p:txBody>
          <a:bodyPr anchorCtr="0" anchor="b" bIns="27000" lIns="0" spcFirstLastPara="1" rIns="361800" wrap="square" tIns="0">
            <a:noAutofit/>
          </a:bodyPr>
          <a:lstStyle/>
          <a:p>
            <a:pPr indent="0" lvl="0" marL="0" marR="0" rtl="0" algn="r">
              <a:spcBef>
                <a:spcPts val="0"/>
              </a:spcBef>
              <a:spcAft>
                <a:spcPts val="0"/>
              </a:spcAft>
              <a:buNone/>
            </a:pPr>
            <a:fld id="{00000000-1234-1234-1234-123412341234}" type="slidenum">
              <a:rPr b="1" i="0" lang="en" sz="800" u="none" cap="none" strike="noStrike">
                <a:solidFill>
                  <a:schemeClr val="lt1"/>
                </a:solidFill>
                <a:latin typeface="Arial"/>
                <a:ea typeface="Arial"/>
                <a:cs typeface="Arial"/>
                <a:sym typeface="Arial"/>
              </a:rPr>
              <a:t>‹#›</a:t>
            </a:fld>
            <a:endParaRPr b="1" i="0" sz="800" u="none" cap="none" strike="noStrike">
              <a:solidFill>
                <a:schemeClr val="lt1"/>
              </a:solidFill>
              <a:latin typeface="Arial"/>
              <a:ea typeface="Arial"/>
              <a:cs typeface="Arial"/>
              <a:sym typeface="Arial"/>
            </a:endParaRPr>
          </a:p>
        </p:txBody>
      </p:sp>
      <p:sp>
        <p:nvSpPr>
          <p:cNvPr id="177" name="Google Shape;177;p29"/>
          <p:cNvSpPr txBox="1"/>
          <p:nvPr/>
        </p:nvSpPr>
        <p:spPr>
          <a:xfrm>
            <a:off x="-1" y="4895100"/>
            <a:ext cx="1269000" cy="248400"/>
          </a:xfrm>
          <a:prstGeom prst="rect">
            <a:avLst/>
          </a:prstGeom>
          <a:noFill/>
          <a:ln>
            <a:noFill/>
          </a:ln>
        </p:spPr>
        <p:txBody>
          <a:bodyPr anchorCtr="0" anchor="t" bIns="0" lIns="469800" spcFirstLastPara="1" rIns="0" wrap="square" tIns="0">
            <a:noAutofit/>
          </a:bodyPr>
          <a:lstStyle/>
          <a:p>
            <a:pPr indent="0" lvl="0" marL="0" marR="0" rtl="0" algn="l">
              <a:spcBef>
                <a:spcPts val="0"/>
              </a:spcBef>
              <a:spcAft>
                <a:spcPts val="0"/>
              </a:spcAft>
              <a:buNone/>
            </a:pPr>
            <a:r>
              <a:rPr lang="en" sz="800">
                <a:solidFill>
                  <a:schemeClr val="lt1"/>
                </a:solidFill>
              </a:rPr>
              <a:t>2022-05-12</a:t>
            </a:r>
            <a:endParaRPr sz="1100"/>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 Index">
  <p:cSld name="Text + Index">
    <p:spTree>
      <p:nvGrpSpPr>
        <p:cNvPr id="178" name="Shape 178"/>
        <p:cNvGrpSpPr/>
        <p:nvPr/>
      </p:nvGrpSpPr>
      <p:grpSpPr>
        <a:xfrm>
          <a:off x="0" y="0"/>
          <a:ext cx="0" cy="0"/>
          <a:chOff x="0" y="0"/>
          <a:chExt cx="0" cy="0"/>
        </a:xfrm>
      </p:grpSpPr>
      <p:sp>
        <p:nvSpPr>
          <p:cNvPr id="179" name="Google Shape;179;p30"/>
          <p:cNvSpPr txBox="1"/>
          <p:nvPr>
            <p:ph type="title"/>
          </p:nvPr>
        </p:nvSpPr>
        <p:spPr>
          <a:xfrm>
            <a:off x="1" y="1"/>
            <a:ext cx="7245000" cy="1061100"/>
          </a:xfrm>
          <a:prstGeom prst="rect">
            <a:avLst/>
          </a:prstGeom>
          <a:noFill/>
          <a:ln>
            <a:noFill/>
          </a:ln>
        </p:spPr>
        <p:txBody>
          <a:bodyPr anchorCtr="0" anchor="t" bIns="0" lIns="469800" spcFirstLastPara="1" rIns="0" wrap="square" tIns="283500">
            <a:noAutofit/>
          </a:bodyPr>
          <a:lstStyle>
            <a:lvl1pPr lvl="0" rtl="0" algn="l">
              <a:lnSpc>
                <a:spcPct val="90000"/>
              </a:lnSpc>
              <a:spcBef>
                <a:spcPts val="0"/>
              </a:spcBef>
              <a:spcAft>
                <a:spcPts val="0"/>
              </a:spcAft>
              <a:buClr>
                <a:schemeClr val="accent2"/>
              </a:buClr>
              <a:buSzPts val="1800"/>
              <a:buFont typeface="Arial"/>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 Index 2">
  <p:cSld name="Text + Index 2">
    <p:spTree>
      <p:nvGrpSpPr>
        <p:cNvPr id="180" name="Shape 180"/>
        <p:cNvGrpSpPr/>
        <p:nvPr/>
      </p:nvGrpSpPr>
      <p:grpSpPr>
        <a:xfrm>
          <a:off x="0" y="0"/>
          <a:ext cx="0" cy="0"/>
          <a:chOff x="0" y="0"/>
          <a:chExt cx="0" cy="0"/>
        </a:xfrm>
      </p:grpSpPr>
      <p:sp>
        <p:nvSpPr>
          <p:cNvPr id="181" name="Google Shape;181;p31"/>
          <p:cNvSpPr txBox="1"/>
          <p:nvPr>
            <p:ph type="title"/>
          </p:nvPr>
        </p:nvSpPr>
        <p:spPr>
          <a:xfrm>
            <a:off x="1" y="1"/>
            <a:ext cx="7245000" cy="1061100"/>
          </a:xfrm>
          <a:prstGeom prst="rect">
            <a:avLst/>
          </a:prstGeom>
          <a:noFill/>
          <a:ln>
            <a:noFill/>
          </a:ln>
        </p:spPr>
        <p:txBody>
          <a:bodyPr anchorCtr="0" anchor="t" bIns="0" lIns="469800" spcFirstLastPara="1" rIns="0" wrap="square" tIns="283500">
            <a:noAutofit/>
          </a:bodyPr>
          <a:lstStyle>
            <a:lvl1pPr lvl="0" rtl="0" algn="l">
              <a:lnSpc>
                <a:spcPct val="90000"/>
              </a:lnSpc>
              <a:spcBef>
                <a:spcPts val="0"/>
              </a:spcBef>
              <a:spcAft>
                <a:spcPts val="0"/>
              </a:spcAft>
              <a:buClr>
                <a:schemeClr val="accent2"/>
              </a:buClr>
              <a:buSzPts val="1800"/>
              <a:buFont typeface="Arial"/>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82" name="Google Shape;182;p31"/>
          <p:cNvSpPr txBox="1"/>
          <p:nvPr>
            <p:ph idx="1" type="body"/>
          </p:nvPr>
        </p:nvSpPr>
        <p:spPr>
          <a:xfrm>
            <a:off x="470297" y="1277541"/>
            <a:ext cx="1620000" cy="1512000"/>
          </a:xfrm>
          <a:prstGeom prst="rect">
            <a:avLst/>
          </a:prstGeom>
          <a:noFill/>
          <a:ln>
            <a:noFill/>
          </a:ln>
        </p:spPr>
        <p:txBody>
          <a:bodyPr anchorCtr="0" anchor="t" bIns="0" lIns="135000" spcFirstLastPara="1" rIns="0" wrap="square" tIns="81000">
            <a:noAutofit/>
          </a:bodyPr>
          <a:lstStyle>
            <a:lvl1pPr indent="-228600" lvl="0" marL="457200" rtl="0" algn="l">
              <a:lnSpc>
                <a:spcPct val="90000"/>
              </a:lnSpc>
              <a:spcBef>
                <a:spcPts val="0"/>
              </a:spcBef>
              <a:spcAft>
                <a:spcPts val="0"/>
              </a:spcAft>
              <a:buClr>
                <a:schemeClr val="dk1"/>
              </a:buClr>
              <a:buSzPts val="5400"/>
              <a:buNone/>
              <a:defRPr b="1" sz="5400">
                <a:latin typeface="Times New Roman"/>
                <a:ea typeface="Times New Roman"/>
                <a:cs typeface="Times New Roman"/>
                <a:sym typeface="Times New Roman"/>
              </a:defRPr>
            </a:lvl1pPr>
            <a:lvl2pPr indent="-228600" lvl="1" marL="914400" rtl="0" algn="l">
              <a:lnSpc>
                <a:spcPct val="110000"/>
              </a:lnSpc>
              <a:spcBef>
                <a:spcPts val="1100"/>
              </a:spcBef>
              <a:spcAft>
                <a:spcPts val="0"/>
              </a:spcAft>
              <a:buSzPts val="1400"/>
              <a:buNone/>
              <a:defRPr b="1"/>
            </a:lvl2pPr>
            <a:lvl3pPr indent="-228600" lvl="2" marL="1371600" rtl="0" algn="l">
              <a:lnSpc>
                <a:spcPct val="110000"/>
              </a:lnSpc>
              <a:spcBef>
                <a:spcPts val="0"/>
              </a:spcBef>
              <a:spcAft>
                <a:spcPts val="0"/>
              </a:spcAft>
              <a:buSzPts val="1400"/>
              <a:buNone/>
              <a:defRPr/>
            </a:lvl3pPr>
            <a:lvl4pPr indent="-317500" lvl="3" marL="1828800" rtl="0" algn="l">
              <a:lnSpc>
                <a:spcPct val="110000"/>
              </a:lnSpc>
              <a:spcBef>
                <a:spcPts val="0"/>
              </a:spcBef>
              <a:spcAft>
                <a:spcPts val="0"/>
              </a:spcAft>
              <a:buSzPts val="1400"/>
              <a:buChar char="•"/>
              <a:defRPr/>
            </a:lvl4pPr>
            <a:lvl5pPr indent="-317500" lvl="4" marL="2286000" rtl="0" algn="l">
              <a:lnSpc>
                <a:spcPct val="110000"/>
              </a:lnSpc>
              <a:spcBef>
                <a:spcPts val="0"/>
              </a:spcBef>
              <a:spcAft>
                <a:spcPts val="0"/>
              </a:spcAft>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83" name="Google Shape;183;p31"/>
          <p:cNvSpPr txBox="1"/>
          <p:nvPr>
            <p:ph idx="2" type="body"/>
          </p:nvPr>
        </p:nvSpPr>
        <p:spPr>
          <a:xfrm>
            <a:off x="2198049" y="1277541"/>
            <a:ext cx="1620000" cy="1512000"/>
          </a:xfrm>
          <a:prstGeom prst="rect">
            <a:avLst/>
          </a:prstGeom>
          <a:noFill/>
          <a:ln>
            <a:noFill/>
          </a:ln>
        </p:spPr>
        <p:txBody>
          <a:bodyPr anchorCtr="0" anchor="t" bIns="0" lIns="135000" spcFirstLastPara="1" rIns="0" wrap="square" tIns="81000">
            <a:noAutofit/>
          </a:bodyPr>
          <a:lstStyle>
            <a:lvl1pPr indent="-228600" lvl="0" marL="457200" rtl="0" algn="l">
              <a:lnSpc>
                <a:spcPct val="90000"/>
              </a:lnSpc>
              <a:spcBef>
                <a:spcPts val="0"/>
              </a:spcBef>
              <a:spcAft>
                <a:spcPts val="0"/>
              </a:spcAft>
              <a:buClr>
                <a:schemeClr val="dk1"/>
              </a:buClr>
              <a:buSzPts val="5400"/>
              <a:buNone/>
              <a:defRPr b="1" sz="5400">
                <a:latin typeface="Times New Roman"/>
                <a:ea typeface="Times New Roman"/>
                <a:cs typeface="Times New Roman"/>
                <a:sym typeface="Times New Roman"/>
              </a:defRPr>
            </a:lvl1pPr>
            <a:lvl2pPr indent="-228600" lvl="1" marL="914400" rtl="0" algn="l">
              <a:lnSpc>
                <a:spcPct val="110000"/>
              </a:lnSpc>
              <a:spcBef>
                <a:spcPts val="1100"/>
              </a:spcBef>
              <a:spcAft>
                <a:spcPts val="0"/>
              </a:spcAft>
              <a:buSzPts val="1400"/>
              <a:buNone/>
              <a:defRPr b="1"/>
            </a:lvl2pPr>
            <a:lvl3pPr indent="-228600" lvl="2" marL="1371600" rtl="0" algn="l">
              <a:lnSpc>
                <a:spcPct val="110000"/>
              </a:lnSpc>
              <a:spcBef>
                <a:spcPts val="0"/>
              </a:spcBef>
              <a:spcAft>
                <a:spcPts val="0"/>
              </a:spcAft>
              <a:buSzPts val="1400"/>
              <a:buNone/>
              <a:defRPr/>
            </a:lvl3pPr>
            <a:lvl4pPr indent="-317500" lvl="3" marL="1828800" rtl="0" algn="l">
              <a:lnSpc>
                <a:spcPct val="110000"/>
              </a:lnSpc>
              <a:spcBef>
                <a:spcPts val="0"/>
              </a:spcBef>
              <a:spcAft>
                <a:spcPts val="0"/>
              </a:spcAft>
              <a:buSzPts val="1400"/>
              <a:buChar char="•"/>
              <a:defRPr/>
            </a:lvl4pPr>
            <a:lvl5pPr indent="-317500" lvl="4" marL="2286000" rtl="0" algn="l">
              <a:lnSpc>
                <a:spcPct val="110000"/>
              </a:lnSpc>
              <a:spcBef>
                <a:spcPts val="0"/>
              </a:spcBef>
              <a:spcAft>
                <a:spcPts val="0"/>
              </a:spcAft>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84" name="Google Shape;184;p31"/>
          <p:cNvSpPr txBox="1"/>
          <p:nvPr>
            <p:ph idx="3" type="body"/>
          </p:nvPr>
        </p:nvSpPr>
        <p:spPr>
          <a:xfrm>
            <a:off x="3925800" y="1277541"/>
            <a:ext cx="1620000" cy="1512000"/>
          </a:xfrm>
          <a:prstGeom prst="rect">
            <a:avLst/>
          </a:prstGeom>
          <a:noFill/>
          <a:ln>
            <a:noFill/>
          </a:ln>
        </p:spPr>
        <p:txBody>
          <a:bodyPr anchorCtr="0" anchor="t" bIns="0" lIns="135000" spcFirstLastPara="1" rIns="0" wrap="square" tIns="81000">
            <a:noAutofit/>
          </a:bodyPr>
          <a:lstStyle>
            <a:lvl1pPr indent="-228600" lvl="0" marL="457200" rtl="0" algn="l">
              <a:lnSpc>
                <a:spcPct val="90000"/>
              </a:lnSpc>
              <a:spcBef>
                <a:spcPts val="0"/>
              </a:spcBef>
              <a:spcAft>
                <a:spcPts val="0"/>
              </a:spcAft>
              <a:buClr>
                <a:schemeClr val="dk1"/>
              </a:buClr>
              <a:buSzPts val="5400"/>
              <a:buNone/>
              <a:defRPr b="1" sz="5400">
                <a:latin typeface="Times New Roman"/>
                <a:ea typeface="Times New Roman"/>
                <a:cs typeface="Times New Roman"/>
                <a:sym typeface="Times New Roman"/>
              </a:defRPr>
            </a:lvl1pPr>
            <a:lvl2pPr indent="-228600" lvl="1" marL="914400" rtl="0" algn="l">
              <a:lnSpc>
                <a:spcPct val="110000"/>
              </a:lnSpc>
              <a:spcBef>
                <a:spcPts val="1100"/>
              </a:spcBef>
              <a:spcAft>
                <a:spcPts val="0"/>
              </a:spcAft>
              <a:buSzPts val="1400"/>
              <a:buNone/>
              <a:defRPr b="1"/>
            </a:lvl2pPr>
            <a:lvl3pPr indent="-228600" lvl="2" marL="1371600" rtl="0" algn="l">
              <a:lnSpc>
                <a:spcPct val="110000"/>
              </a:lnSpc>
              <a:spcBef>
                <a:spcPts val="0"/>
              </a:spcBef>
              <a:spcAft>
                <a:spcPts val="0"/>
              </a:spcAft>
              <a:buSzPts val="1400"/>
              <a:buNone/>
              <a:defRPr/>
            </a:lvl3pPr>
            <a:lvl4pPr indent="-317500" lvl="3" marL="1828800" rtl="0" algn="l">
              <a:lnSpc>
                <a:spcPct val="110000"/>
              </a:lnSpc>
              <a:spcBef>
                <a:spcPts val="0"/>
              </a:spcBef>
              <a:spcAft>
                <a:spcPts val="0"/>
              </a:spcAft>
              <a:buSzPts val="1400"/>
              <a:buChar char="•"/>
              <a:defRPr/>
            </a:lvl4pPr>
            <a:lvl5pPr indent="-317500" lvl="4" marL="2286000" rtl="0" algn="l">
              <a:lnSpc>
                <a:spcPct val="110000"/>
              </a:lnSpc>
              <a:spcBef>
                <a:spcPts val="0"/>
              </a:spcBef>
              <a:spcAft>
                <a:spcPts val="0"/>
              </a:spcAft>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85" name="Google Shape;185;p31"/>
          <p:cNvSpPr txBox="1"/>
          <p:nvPr>
            <p:ph idx="4" type="body"/>
          </p:nvPr>
        </p:nvSpPr>
        <p:spPr>
          <a:xfrm>
            <a:off x="470297" y="2896791"/>
            <a:ext cx="1620000" cy="1512000"/>
          </a:xfrm>
          <a:prstGeom prst="rect">
            <a:avLst/>
          </a:prstGeom>
          <a:noFill/>
          <a:ln>
            <a:noFill/>
          </a:ln>
        </p:spPr>
        <p:txBody>
          <a:bodyPr anchorCtr="0" anchor="t" bIns="0" lIns="135000" spcFirstLastPara="1" rIns="0" wrap="square" tIns="81000">
            <a:noAutofit/>
          </a:bodyPr>
          <a:lstStyle>
            <a:lvl1pPr indent="-228600" lvl="0" marL="457200" rtl="0" algn="l">
              <a:lnSpc>
                <a:spcPct val="90000"/>
              </a:lnSpc>
              <a:spcBef>
                <a:spcPts val="0"/>
              </a:spcBef>
              <a:spcAft>
                <a:spcPts val="0"/>
              </a:spcAft>
              <a:buClr>
                <a:schemeClr val="dk1"/>
              </a:buClr>
              <a:buSzPts val="5400"/>
              <a:buNone/>
              <a:defRPr b="1" sz="5400">
                <a:latin typeface="Times New Roman"/>
                <a:ea typeface="Times New Roman"/>
                <a:cs typeface="Times New Roman"/>
                <a:sym typeface="Times New Roman"/>
              </a:defRPr>
            </a:lvl1pPr>
            <a:lvl2pPr indent="-228600" lvl="1" marL="914400" rtl="0" algn="l">
              <a:lnSpc>
                <a:spcPct val="110000"/>
              </a:lnSpc>
              <a:spcBef>
                <a:spcPts val="1100"/>
              </a:spcBef>
              <a:spcAft>
                <a:spcPts val="0"/>
              </a:spcAft>
              <a:buSzPts val="1400"/>
              <a:buNone/>
              <a:defRPr b="1"/>
            </a:lvl2pPr>
            <a:lvl3pPr indent="-228600" lvl="2" marL="1371600" rtl="0" algn="l">
              <a:lnSpc>
                <a:spcPct val="110000"/>
              </a:lnSpc>
              <a:spcBef>
                <a:spcPts val="0"/>
              </a:spcBef>
              <a:spcAft>
                <a:spcPts val="0"/>
              </a:spcAft>
              <a:buSzPts val="1400"/>
              <a:buNone/>
              <a:defRPr/>
            </a:lvl3pPr>
            <a:lvl4pPr indent="-317500" lvl="3" marL="1828800" rtl="0" algn="l">
              <a:lnSpc>
                <a:spcPct val="110000"/>
              </a:lnSpc>
              <a:spcBef>
                <a:spcPts val="0"/>
              </a:spcBef>
              <a:spcAft>
                <a:spcPts val="0"/>
              </a:spcAft>
              <a:buSzPts val="1400"/>
              <a:buChar char="•"/>
              <a:defRPr/>
            </a:lvl4pPr>
            <a:lvl5pPr indent="-317500" lvl="4" marL="2286000" rtl="0" algn="l">
              <a:lnSpc>
                <a:spcPct val="110000"/>
              </a:lnSpc>
              <a:spcBef>
                <a:spcPts val="0"/>
              </a:spcBef>
              <a:spcAft>
                <a:spcPts val="0"/>
              </a:spcAft>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86" name="Google Shape;186;p31"/>
          <p:cNvSpPr txBox="1"/>
          <p:nvPr>
            <p:ph idx="5" type="body"/>
          </p:nvPr>
        </p:nvSpPr>
        <p:spPr>
          <a:xfrm>
            <a:off x="2198049" y="2896791"/>
            <a:ext cx="1620000" cy="1512000"/>
          </a:xfrm>
          <a:prstGeom prst="rect">
            <a:avLst/>
          </a:prstGeom>
          <a:noFill/>
          <a:ln>
            <a:noFill/>
          </a:ln>
        </p:spPr>
        <p:txBody>
          <a:bodyPr anchorCtr="0" anchor="t" bIns="0" lIns="135000" spcFirstLastPara="1" rIns="0" wrap="square" tIns="81000">
            <a:noAutofit/>
          </a:bodyPr>
          <a:lstStyle>
            <a:lvl1pPr indent="-228600" lvl="0" marL="457200" rtl="0" algn="l">
              <a:lnSpc>
                <a:spcPct val="90000"/>
              </a:lnSpc>
              <a:spcBef>
                <a:spcPts val="0"/>
              </a:spcBef>
              <a:spcAft>
                <a:spcPts val="0"/>
              </a:spcAft>
              <a:buClr>
                <a:schemeClr val="dk1"/>
              </a:buClr>
              <a:buSzPts val="5400"/>
              <a:buNone/>
              <a:defRPr b="1" sz="5400">
                <a:latin typeface="Times New Roman"/>
                <a:ea typeface="Times New Roman"/>
                <a:cs typeface="Times New Roman"/>
                <a:sym typeface="Times New Roman"/>
              </a:defRPr>
            </a:lvl1pPr>
            <a:lvl2pPr indent="-228600" lvl="1" marL="914400" rtl="0" algn="l">
              <a:lnSpc>
                <a:spcPct val="110000"/>
              </a:lnSpc>
              <a:spcBef>
                <a:spcPts val="1100"/>
              </a:spcBef>
              <a:spcAft>
                <a:spcPts val="0"/>
              </a:spcAft>
              <a:buSzPts val="1400"/>
              <a:buNone/>
              <a:defRPr b="1"/>
            </a:lvl2pPr>
            <a:lvl3pPr indent="-228600" lvl="2" marL="1371600" rtl="0" algn="l">
              <a:lnSpc>
                <a:spcPct val="110000"/>
              </a:lnSpc>
              <a:spcBef>
                <a:spcPts val="0"/>
              </a:spcBef>
              <a:spcAft>
                <a:spcPts val="0"/>
              </a:spcAft>
              <a:buSzPts val="1400"/>
              <a:buNone/>
              <a:defRPr/>
            </a:lvl3pPr>
            <a:lvl4pPr indent="-317500" lvl="3" marL="1828800" rtl="0" algn="l">
              <a:lnSpc>
                <a:spcPct val="110000"/>
              </a:lnSpc>
              <a:spcBef>
                <a:spcPts val="0"/>
              </a:spcBef>
              <a:spcAft>
                <a:spcPts val="0"/>
              </a:spcAft>
              <a:buSzPts val="1400"/>
              <a:buChar char="•"/>
              <a:defRPr/>
            </a:lvl4pPr>
            <a:lvl5pPr indent="-317500" lvl="4" marL="2286000" rtl="0" algn="l">
              <a:lnSpc>
                <a:spcPct val="110000"/>
              </a:lnSpc>
              <a:spcBef>
                <a:spcPts val="0"/>
              </a:spcBef>
              <a:spcAft>
                <a:spcPts val="0"/>
              </a:spcAft>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87" name="Google Shape;187;p31"/>
          <p:cNvSpPr txBox="1"/>
          <p:nvPr>
            <p:ph idx="6" type="body"/>
          </p:nvPr>
        </p:nvSpPr>
        <p:spPr>
          <a:xfrm>
            <a:off x="3925800" y="2896791"/>
            <a:ext cx="1620000" cy="1512000"/>
          </a:xfrm>
          <a:prstGeom prst="rect">
            <a:avLst/>
          </a:prstGeom>
          <a:noFill/>
          <a:ln>
            <a:noFill/>
          </a:ln>
        </p:spPr>
        <p:txBody>
          <a:bodyPr anchorCtr="0" anchor="t" bIns="0" lIns="135000" spcFirstLastPara="1" rIns="0" wrap="square" tIns="81000">
            <a:noAutofit/>
          </a:bodyPr>
          <a:lstStyle>
            <a:lvl1pPr indent="-228600" lvl="0" marL="457200" rtl="0" algn="l">
              <a:lnSpc>
                <a:spcPct val="90000"/>
              </a:lnSpc>
              <a:spcBef>
                <a:spcPts val="0"/>
              </a:spcBef>
              <a:spcAft>
                <a:spcPts val="0"/>
              </a:spcAft>
              <a:buClr>
                <a:schemeClr val="dk1"/>
              </a:buClr>
              <a:buSzPts val="5400"/>
              <a:buNone/>
              <a:defRPr b="1" sz="5400">
                <a:latin typeface="Times New Roman"/>
                <a:ea typeface="Times New Roman"/>
                <a:cs typeface="Times New Roman"/>
                <a:sym typeface="Times New Roman"/>
              </a:defRPr>
            </a:lvl1pPr>
            <a:lvl2pPr indent="-228600" lvl="1" marL="914400" rtl="0" algn="l">
              <a:lnSpc>
                <a:spcPct val="110000"/>
              </a:lnSpc>
              <a:spcBef>
                <a:spcPts val="1100"/>
              </a:spcBef>
              <a:spcAft>
                <a:spcPts val="0"/>
              </a:spcAft>
              <a:buSzPts val="1400"/>
              <a:buNone/>
              <a:defRPr b="1"/>
            </a:lvl2pPr>
            <a:lvl3pPr indent="-228600" lvl="2" marL="1371600" rtl="0" algn="l">
              <a:lnSpc>
                <a:spcPct val="110000"/>
              </a:lnSpc>
              <a:spcBef>
                <a:spcPts val="0"/>
              </a:spcBef>
              <a:spcAft>
                <a:spcPts val="0"/>
              </a:spcAft>
              <a:buSzPts val="1400"/>
              <a:buNone/>
              <a:defRPr/>
            </a:lvl3pPr>
            <a:lvl4pPr indent="-317500" lvl="3" marL="1828800" rtl="0" algn="l">
              <a:lnSpc>
                <a:spcPct val="110000"/>
              </a:lnSpc>
              <a:spcBef>
                <a:spcPts val="0"/>
              </a:spcBef>
              <a:spcAft>
                <a:spcPts val="0"/>
              </a:spcAft>
              <a:buSzPts val="1400"/>
              <a:buChar char="•"/>
              <a:defRPr/>
            </a:lvl4pPr>
            <a:lvl5pPr indent="-317500" lvl="4" marL="2286000" rtl="0" algn="l">
              <a:lnSpc>
                <a:spcPct val="110000"/>
              </a:lnSpc>
              <a:spcBef>
                <a:spcPts val="0"/>
              </a:spcBef>
              <a:spcAft>
                <a:spcPts val="0"/>
              </a:spcAft>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ree Content color fill">
  <p:cSld name="Free Content color fill">
    <p:spTree>
      <p:nvGrpSpPr>
        <p:cNvPr id="188" name="Shape 188"/>
        <p:cNvGrpSpPr/>
        <p:nvPr/>
      </p:nvGrpSpPr>
      <p:grpSpPr>
        <a:xfrm>
          <a:off x="0" y="0"/>
          <a:ext cx="0" cy="0"/>
          <a:chOff x="0" y="0"/>
          <a:chExt cx="0" cy="0"/>
        </a:xfrm>
      </p:grpSpPr>
      <p:sp>
        <p:nvSpPr>
          <p:cNvPr id="189" name="Google Shape;189;p32"/>
          <p:cNvSpPr/>
          <p:nvPr/>
        </p:nvSpPr>
        <p:spPr>
          <a:xfrm>
            <a:off x="0" y="1061100"/>
            <a:ext cx="9144000" cy="356460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90" name="Google Shape;190;p32"/>
          <p:cNvSpPr txBox="1"/>
          <p:nvPr>
            <p:ph type="title"/>
          </p:nvPr>
        </p:nvSpPr>
        <p:spPr>
          <a:xfrm>
            <a:off x="1" y="1"/>
            <a:ext cx="7245000" cy="1061100"/>
          </a:xfrm>
          <a:prstGeom prst="rect">
            <a:avLst/>
          </a:prstGeom>
          <a:noFill/>
          <a:ln>
            <a:noFill/>
          </a:ln>
        </p:spPr>
        <p:txBody>
          <a:bodyPr anchorCtr="0" anchor="t" bIns="0" lIns="469800" spcFirstLastPara="1" rIns="0" wrap="square" tIns="283500">
            <a:noAutofit/>
          </a:bodyPr>
          <a:lstStyle>
            <a:lvl1pPr lvl="0" rtl="0" algn="l">
              <a:lnSpc>
                <a:spcPct val="90000"/>
              </a:lnSpc>
              <a:spcBef>
                <a:spcPts val="0"/>
              </a:spcBef>
              <a:spcAft>
                <a:spcPts val="0"/>
              </a:spcAft>
              <a:buClr>
                <a:schemeClr val="accent2"/>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large image">
  <p:cSld name="Single large image">
    <p:spTree>
      <p:nvGrpSpPr>
        <p:cNvPr id="191" name="Shape 191"/>
        <p:cNvGrpSpPr/>
        <p:nvPr/>
      </p:nvGrpSpPr>
      <p:grpSpPr>
        <a:xfrm>
          <a:off x="0" y="0"/>
          <a:ext cx="0" cy="0"/>
          <a:chOff x="0" y="0"/>
          <a:chExt cx="0" cy="0"/>
        </a:xfrm>
      </p:grpSpPr>
      <p:sp>
        <p:nvSpPr>
          <p:cNvPr id="192" name="Google Shape;192;p33"/>
          <p:cNvSpPr/>
          <p:nvPr>
            <p:ph idx="2" type="pic"/>
          </p:nvPr>
        </p:nvSpPr>
        <p:spPr>
          <a:xfrm>
            <a:off x="0" y="1061100"/>
            <a:ext cx="9144000" cy="3564600"/>
          </a:xfrm>
          <a:prstGeom prst="rect">
            <a:avLst/>
          </a:prstGeom>
          <a:noFill/>
          <a:ln>
            <a:noFill/>
          </a:ln>
        </p:spPr>
      </p:sp>
      <p:sp>
        <p:nvSpPr>
          <p:cNvPr id="193" name="Google Shape;193;p33"/>
          <p:cNvSpPr txBox="1"/>
          <p:nvPr>
            <p:ph type="title"/>
          </p:nvPr>
        </p:nvSpPr>
        <p:spPr>
          <a:xfrm>
            <a:off x="1" y="1"/>
            <a:ext cx="7245000" cy="1061100"/>
          </a:xfrm>
          <a:prstGeom prst="rect">
            <a:avLst/>
          </a:prstGeom>
          <a:noFill/>
          <a:ln>
            <a:noFill/>
          </a:ln>
        </p:spPr>
        <p:txBody>
          <a:bodyPr anchorCtr="0" anchor="t" bIns="0" lIns="469800" spcFirstLastPara="1" rIns="0" wrap="square" tIns="283500">
            <a:noAutofit/>
          </a:bodyPr>
          <a:lstStyle>
            <a:lvl1pPr lvl="0" rtl="0" algn="l">
              <a:lnSpc>
                <a:spcPct val="90000"/>
              </a:lnSpc>
              <a:spcBef>
                <a:spcPts val="0"/>
              </a:spcBef>
              <a:spcAft>
                <a:spcPts val="0"/>
              </a:spcAft>
              <a:buClr>
                <a:schemeClr val="accent2"/>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large image without footer" showMasterSp="0">
  <p:cSld name="Single large image without footer">
    <p:spTree>
      <p:nvGrpSpPr>
        <p:cNvPr id="194" name="Shape 194"/>
        <p:cNvGrpSpPr/>
        <p:nvPr/>
      </p:nvGrpSpPr>
      <p:grpSpPr>
        <a:xfrm>
          <a:off x="0" y="0"/>
          <a:ext cx="0" cy="0"/>
          <a:chOff x="0" y="0"/>
          <a:chExt cx="0" cy="0"/>
        </a:xfrm>
      </p:grpSpPr>
      <p:sp>
        <p:nvSpPr>
          <p:cNvPr id="195" name="Google Shape;195;p34"/>
          <p:cNvSpPr/>
          <p:nvPr>
            <p:ph idx="2" type="pic"/>
          </p:nvPr>
        </p:nvSpPr>
        <p:spPr>
          <a:xfrm>
            <a:off x="0" y="1061100"/>
            <a:ext cx="9144000" cy="4082400"/>
          </a:xfrm>
          <a:prstGeom prst="rect">
            <a:avLst/>
          </a:prstGeom>
          <a:noFill/>
          <a:ln>
            <a:noFill/>
          </a:ln>
        </p:spPr>
      </p:sp>
      <p:sp>
        <p:nvSpPr>
          <p:cNvPr id="196" name="Google Shape;196;p34"/>
          <p:cNvSpPr txBox="1"/>
          <p:nvPr>
            <p:ph type="title"/>
          </p:nvPr>
        </p:nvSpPr>
        <p:spPr>
          <a:xfrm>
            <a:off x="1" y="1"/>
            <a:ext cx="7245000" cy="1061100"/>
          </a:xfrm>
          <a:prstGeom prst="rect">
            <a:avLst/>
          </a:prstGeom>
          <a:noFill/>
          <a:ln>
            <a:noFill/>
          </a:ln>
        </p:spPr>
        <p:txBody>
          <a:bodyPr anchorCtr="0" anchor="t" bIns="0" lIns="469800" spcFirstLastPara="1" rIns="0" wrap="square" tIns="283500">
            <a:noAutofit/>
          </a:bodyPr>
          <a:lstStyle>
            <a:lvl1pPr lvl="0" rtl="0" algn="l">
              <a:lnSpc>
                <a:spcPct val="90000"/>
              </a:lnSpc>
              <a:spcBef>
                <a:spcPts val="0"/>
              </a:spcBef>
              <a:spcAft>
                <a:spcPts val="0"/>
              </a:spcAft>
              <a:buClr>
                <a:schemeClr val="accent2"/>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ll bleed image" showMasterSp="0">
  <p:cSld name="Full bleed image">
    <p:bg>
      <p:bgPr>
        <a:solidFill>
          <a:srgbClr val="000000"/>
        </a:solidFill>
      </p:bgPr>
    </p:bg>
    <p:spTree>
      <p:nvGrpSpPr>
        <p:cNvPr id="197" name="Shape 197"/>
        <p:cNvGrpSpPr/>
        <p:nvPr/>
      </p:nvGrpSpPr>
      <p:grpSpPr>
        <a:xfrm>
          <a:off x="0" y="0"/>
          <a:ext cx="0" cy="0"/>
          <a:chOff x="0" y="0"/>
          <a:chExt cx="0" cy="0"/>
        </a:xfrm>
      </p:grpSpPr>
      <p:sp>
        <p:nvSpPr>
          <p:cNvPr id="198" name="Google Shape;198;p35"/>
          <p:cNvSpPr/>
          <p:nvPr>
            <p:ph idx="2" type="pic"/>
          </p:nvPr>
        </p:nvSpPr>
        <p:spPr>
          <a:xfrm>
            <a:off x="0" y="0"/>
            <a:ext cx="9144000" cy="5143500"/>
          </a:xfrm>
          <a:prstGeom prst="rect">
            <a:avLst/>
          </a:prstGeom>
          <a:solidFill>
            <a:schemeClr val="accent6"/>
          </a:solidFill>
          <a:ln>
            <a:noFill/>
          </a:ln>
        </p:spPr>
      </p:sp>
      <p:sp>
        <p:nvSpPr>
          <p:cNvPr id="199" name="Google Shape;199;p35"/>
          <p:cNvSpPr txBox="1"/>
          <p:nvPr>
            <p:ph type="title"/>
          </p:nvPr>
        </p:nvSpPr>
        <p:spPr>
          <a:xfrm>
            <a:off x="1" y="1"/>
            <a:ext cx="7245000" cy="1061100"/>
          </a:xfrm>
          <a:prstGeom prst="rect">
            <a:avLst/>
          </a:prstGeom>
          <a:noFill/>
          <a:ln>
            <a:noFill/>
          </a:ln>
        </p:spPr>
        <p:txBody>
          <a:bodyPr anchorCtr="0" anchor="t" bIns="0" lIns="469800" spcFirstLastPara="1" rIns="0" wrap="square" tIns="283500">
            <a:noAutofit/>
          </a:bodyPr>
          <a:lstStyle>
            <a:lvl1pPr lvl="0" rtl="0" algn="l">
              <a:lnSpc>
                <a:spcPct val="90000"/>
              </a:lnSpc>
              <a:spcBef>
                <a:spcPts val="0"/>
              </a:spcBef>
              <a:spcAft>
                <a:spcPts val="0"/>
              </a:spcAft>
              <a:buClr>
                <a:schemeClr val="accent2"/>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statement" showMasterSp="0">
  <p:cSld name="Big statement">
    <p:bg>
      <p:bgPr>
        <a:solidFill>
          <a:schemeClr val="dk1"/>
        </a:solidFill>
      </p:bgPr>
    </p:bg>
    <p:spTree>
      <p:nvGrpSpPr>
        <p:cNvPr id="200" name="Shape 200"/>
        <p:cNvGrpSpPr/>
        <p:nvPr/>
      </p:nvGrpSpPr>
      <p:grpSpPr>
        <a:xfrm>
          <a:off x="0" y="0"/>
          <a:ext cx="0" cy="0"/>
          <a:chOff x="0" y="0"/>
          <a:chExt cx="0" cy="0"/>
        </a:xfrm>
      </p:grpSpPr>
      <p:sp>
        <p:nvSpPr>
          <p:cNvPr id="201" name="Google Shape;201;p36"/>
          <p:cNvSpPr/>
          <p:nvPr>
            <p:ph idx="2" type="pic"/>
          </p:nvPr>
        </p:nvSpPr>
        <p:spPr>
          <a:xfrm>
            <a:off x="0" y="0"/>
            <a:ext cx="9144000" cy="5143500"/>
          </a:xfrm>
          <a:prstGeom prst="rect">
            <a:avLst/>
          </a:prstGeom>
          <a:solidFill>
            <a:schemeClr val="accent6"/>
          </a:solidFill>
          <a:ln>
            <a:noFill/>
          </a:ln>
        </p:spPr>
      </p:sp>
      <p:sp>
        <p:nvSpPr>
          <p:cNvPr id="202" name="Google Shape;202;p36"/>
          <p:cNvSpPr txBox="1"/>
          <p:nvPr>
            <p:ph type="title"/>
          </p:nvPr>
        </p:nvSpPr>
        <p:spPr>
          <a:xfrm>
            <a:off x="4763" y="3599"/>
            <a:ext cx="4676700" cy="4405200"/>
          </a:xfrm>
          <a:prstGeom prst="rect">
            <a:avLst/>
          </a:prstGeom>
          <a:noFill/>
          <a:ln>
            <a:noFill/>
          </a:ln>
        </p:spPr>
        <p:txBody>
          <a:bodyPr anchorCtr="0" anchor="t" bIns="0" lIns="469800" spcFirstLastPara="1" rIns="0" wrap="square" tIns="675000">
            <a:noAutofit/>
          </a:bodyPr>
          <a:lstStyle>
            <a:lvl1pPr lvl="0" rtl="0" algn="l">
              <a:lnSpc>
                <a:spcPct val="90000"/>
              </a:lnSpc>
              <a:spcBef>
                <a:spcPts val="0"/>
              </a:spcBef>
              <a:spcAft>
                <a:spcPts val="0"/>
              </a:spcAft>
              <a:buClr>
                <a:schemeClr val="lt1"/>
              </a:buClr>
              <a:buSzPts val="3300"/>
              <a:buFont typeface="Arial"/>
              <a:buNone/>
              <a:defRPr sz="3300">
                <a:solidFill>
                  <a:schemeClr val="lt1"/>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object (large)">
  <p:cSld name="One object (large)">
    <p:spTree>
      <p:nvGrpSpPr>
        <p:cNvPr id="203" name="Shape 203"/>
        <p:cNvGrpSpPr/>
        <p:nvPr/>
      </p:nvGrpSpPr>
      <p:grpSpPr>
        <a:xfrm>
          <a:off x="0" y="0"/>
          <a:ext cx="0" cy="0"/>
          <a:chOff x="0" y="0"/>
          <a:chExt cx="0" cy="0"/>
        </a:xfrm>
      </p:grpSpPr>
      <p:sp>
        <p:nvSpPr>
          <p:cNvPr id="204" name="Google Shape;204;p37"/>
          <p:cNvSpPr txBox="1"/>
          <p:nvPr>
            <p:ph type="title"/>
          </p:nvPr>
        </p:nvSpPr>
        <p:spPr>
          <a:xfrm>
            <a:off x="1" y="1"/>
            <a:ext cx="7245000" cy="1061100"/>
          </a:xfrm>
          <a:prstGeom prst="rect">
            <a:avLst/>
          </a:prstGeom>
          <a:noFill/>
          <a:ln>
            <a:noFill/>
          </a:ln>
        </p:spPr>
        <p:txBody>
          <a:bodyPr anchorCtr="0" anchor="t" bIns="0" lIns="469800" spcFirstLastPara="1" rIns="0" wrap="square" tIns="283500">
            <a:noAutofit/>
          </a:bodyPr>
          <a:lstStyle>
            <a:lvl1pPr lvl="0" rtl="0" algn="l">
              <a:lnSpc>
                <a:spcPct val="90000"/>
              </a:lnSpc>
              <a:spcBef>
                <a:spcPts val="0"/>
              </a:spcBef>
              <a:spcAft>
                <a:spcPts val="0"/>
              </a:spcAft>
              <a:buClr>
                <a:schemeClr val="accent2"/>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205" name="Google Shape;205;p37"/>
          <p:cNvSpPr txBox="1"/>
          <p:nvPr>
            <p:ph idx="1" type="body"/>
          </p:nvPr>
        </p:nvSpPr>
        <p:spPr>
          <a:xfrm>
            <a:off x="470297" y="1061100"/>
            <a:ext cx="6155700" cy="3564600"/>
          </a:xfrm>
          <a:prstGeom prst="rect">
            <a:avLst/>
          </a:prstGeom>
          <a:noFill/>
          <a:ln>
            <a:noFill/>
          </a:ln>
        </p:spPr>
        <p:txBody>
          <a:bodyPr anchorCtr="0" anchor="t" bIns="0" lIns="0" spcFirstLastPara="1" rIns="0" wrap="square" tIns="0">
            <a:noAutofit/>
          </a:bodyPr>
          <a:lstStyle>
            <a:lvl1pPr indent="-228600" lvl="0" marL="457200" rtl="0" algn="l">
              <a:lnSpc>
                <a:spcPct val="110000"/>
              </a:lnSpc>
              <a:spcBef>
                <a:spcPts val="0"/>
              </a:spcBef>
              <a:spcAft>
                <a:spcPts val="0"/>
              </a:spcAft>
              <a:buClr>
                <a:schemeClr val="dk1"/>
              </a:buClr>
              <a:buSzPts val="1400"/>
              <a:buNone/>
              <a:defRPr/>
            </a:lvl1pPr>
            <a:lvl2pPr indent="-317500" lvl="1" marL="914400" rtl="0" algn="l">
              <a:lnSpc>
                <a:spcPct val="110000"/>
              </a:lnSpc>
              <a:spcBef>
                <a:spcPts val="0"/>
              </a:spcBef>
              <a:spcAft>
                <a:spcPts val="0"/>
              </a:spcAft>
              <a:buSzPts val="1400"/>
              <a:buChar char="•"/>
              <a:defRPr/>
            </a:lvl2pPr>
            <a:lvl3pPr indent="-317500" lvl="2" marL="1371600" rtl="0" algn="l">
              <a:lnSpc>
                <a:spcPct val="110000"/>
              </a:lnSpc>
              <a:spcBef>
                <a:spcPts val="0"/>
              </a:spcBef>
              <a:spcAft>
                <a:spcPts val="0"/>
              </a:spcAft>
              <a:buSzPts val="1400"/>
              <a:buChar char="•"/>
              <a:defRPr/>
            </a:lvl3pPr>
            <a:lvl4pPr indent="-317500" lvl="3" marL="1828800" rtl="0" algn="l">
              <a:lnSpc>
                <a:spcPct val="110000"/>
              </a:lnSpc>
              <a:spcBef>
                <a:spcPts val="0"/>
              </a:spcBef>
              <a:spcAft>
                <a:spcPts val="0"/>
              </a:spcAft>
              <a:buSzPts val="1400"/>
              <a:buChar char="•"/>
              <a:defRPr/>
            </a:lvl4pPr>
            <a:lvl5pPr indent="-317500" lvl="4" marL="2286000" rtl="0" algn="l">
              <a:lnSpc>
                <a:spcPct val="110000"/>
              </a:lnSpc>
              <a:spcBef>
                <a:spcPts val="0"/>
              </a:spcBef>
              <a:spcAft>
                <a:spcPts val="0"/>
              </a:spcAft>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object (small)">
  <p:cSld name="One object (small)">
    <p:spTree>
      <p:nvGrpSpPr>
        <p:cNvPr id="206" name="Shape 206"/>
        <p:cNvGrpSpPr/>
        <p:nvPr/>
      </p:nvGrpSpPr>
      <p:grpSpPr>
        <a:xfrm>
          <a:off x="0" y="0"/>
          <a:ext cx="0" cy="0"/>
          <a:chOff x="0" y="0"/>
          <a:chExt cx="0" cy="0"/>
        </a:xfrm>
      </p:grpSpPr>
      <p:sp>
        <p:nvSpPr>
          <p:cNvPr id="207" name="Google Shape;207;p38"/>
          <p:cNvSpPr txBox="1"/>
          <p:nvPr>
            <p:ph type="title"/>
          </p:nvPr>
        </p:nvSpPr>
        <p:spPr>
          <a:xfrm>
            <a:off x="1" y="1"/>
            <a:ext cx="7245000" cy="1061100"/>
          </a:xfrm>
          <a:prstGeom prst="rect">
            <a:avLst/>
          </a:prstGeom>
          <a:noFill/>
          <a:ln>
            <a:noFill/>
          </a:ln>
        </p:spPr>
        <p:txBody>
          <a:bodyPr anchorCtr="0" anchor="t" bIns="0" lIns="469800" spcFirstLastPara="1" rIns="0" wrap="square" tIns="283500">
            <a:noAutofit/>
          </a:bodyPr>
          <a:lstStyle>
            <a:lvl1pPr lvl="0" rtl="0" algn="l">
              <a:lnSpc>
                <a:spcPct val="90000"/>
              </a:lnSpc>
              <a:spcBef>
                <a:spcPts val="0"/>
              </a:spcBef>
              <a:spcAft>
                <a:spcPts val="0"/>
              </a:spcAft>
              <a:buClr>
                <a:schemeClr val="accent2"/>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208" name="Google Shape;208;p38"/>
          <p:cNvSpPr txBox="1"/>
          <p:nvPr>
            <p:ph idx="1" type="body"/>
          </p:nvPr>
        </p:nvSpPr>
        <p:spPr>
          <a:xfrm>
            <a:off x="470297" y="1061100"/>
            <a:ext cx="5184000" cy="3564600"/>
          </a:xfrm>
          <a:prstGeom prst="rect">
            <a:avLst/>
          </a:prstGeom>
          <a:noFill/>
          <a:ln>
            <a:noFill/>
          </a:ln>
        </p:spPr>
        <p:txBody>
          <a:bodyPr anchorCtr="0" anchor="t" bIns="0" lIns="0" spcFirstLastPara="1" rIns="0" wrap="square" tIns="0">
            <a:noAutofit/>
          </a:bodyPr>
          <a:lstStyle>
            <a:lvl1pPr indent="-228600" lvl="0" marL="457200" rtl="0" algn="l">
              <a:lnSpc>
                <a:spcPct val="110000"/>
              </a:lnSpc>
              <a:spcBef>
                <a:spcPts val="0"/>
              </a:spcBef>
              <a:spcAft>
                <a:spcPts val="0"/>
              </a:spcAft>
              <a:buClr>
                <a:schemeClr val="dk1"/>
              </a:buClr>
              <a:buSzPts val="1400"/>
              <a:buNone/>
              <a:defRPr/>
            </a:lvl1pPr>
            <a:lvl2pPr indent="-317500" lvl="1" marL="914400" rtl="0" algn="l">
              <a:lnSpc>
                <a:spcPct val="110000"/>
              </a:lnSpc>
              <a:spcBef>
                <a:spcPts val="0"/>
              </a:spcBef>
              <a:spcAft>
                <a:spcPts val="0"/>
              </a:spcAft>
              <a:buSzPts val="1400"/>
              <a:buChar char="•"/>
              <a:defRPr/>
            </a:lvl2pPr>
            <a:lvl3pPr indent="-317500" lvl="2" marL="1371600" rtl="0" algn="l">
              <a:lnSpc>
                <a:spcPct val="110000"/>
              </a:lnSpc>
              <a:spcBef>
                <a:spcPts val="0"/>
              </a:spcBef>
              <a:spcAft>
                <a:spcPts val="0"/>
              </a:spcAft>
              <a:buSzPts val="1400"/>
              <a:buChar char="•"/>
              <a:defRPr/>
            </a:lvl3pPr>
            <a:lvl4pPr indent="-317500" lvl="3" marL="1828800" rtl="0" algn="l">
              <a:lnSpc>
                <a:spcPct val="110000"/>
              </a:lnSpc>
              <a:spcBef>
                <a:spcPts val="0"/>
              </a:spcBef>
              <a:spcAft>
                <a:spcPts val="0"/>
              </a:spcAft>
              <a:buSzPts val="1400"/>
              <a:buChar char="•"/>
              <a:defRPr/>
            </a:lvl4pPr>
            <a:lvl5pPr indent="-317500" lvl="4" marL="2286000" rtl="0" algn="l">
              <a:lnSpc>
                <a:spcPct val="110000"/>
              </a:lnSpc>
              <a:spcBef>
                <a:spcPts val="0"/>
              </a:spcBef>
              <a:spcAft>
                <a:spcPts val="0"/>
              </a:spcAft>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object (small) with Logo">
  <p:cSld name="One object (small) with Logo">
    <p:spTree>
      <p:nvGrpSpPr>
        <p:cNvPr id="209" name="Shape 209"/>
        <p:cNvGrpSpPr/>
        <p:nvPr/>
      </p:nvGrpSpPr>
      <p:grpSpPr>
        <a:xfrm>
          <a:off x="0" y="0"/>
          <a:ext cx="0" cy="0"/>
          <a:chOff x="0" y="0"/>
          <a:chExt cx="0" cy="0"/>
        </a:xfrm>
      </p:grpSpPr>
      <p:sp>
        <p:nvSpPr>
          <p:cNvPr id="210" name="Google Shape;210;p39"/>
          <p:cNvSpPr txBox="1"/>
          <p:nvPr>
            <p:ph type="title"/>
          </p:nvPr>
        </p:nvSpPr>
        <p:spPr>
          <a:xfrm>
            <a:off x="1" y="1"/>
            <a:ext cx="7245000" cy="1061100"/>
          </a:xfrm>
          <a:prstGeom prst="rect">
            <a:avLst/>
          </a:prstGeom>
          <a:noFill/>
          <a:ln>
            <a:noFill/>
          </a:ln>
        </p:spPr>
        <p:txBody>
          <a:bodyPr anchorCtr="0" anchor="t" bIns="0" lIns="469800" spcFirstLastPara="1" rIns="0" wrap="square" tIns="283500">
            <a:noAutofit/>
          </a:bodyPr>
          <a:lstStyle>
            <a:lvl1pPr lvl="0" rtl="0" algn="l">
              <a:lnSpc>
                <a:spcPct val="90000"/>
              </a:lnSpc>
              <a:spcBef>
                <a:spcPts val="0"/>
              </a:spcBef>
              <a:spcAft>
                <a:spcPts val="0"/>
              </a:spcAft>
              <a:buClr>
                <a:schemeClr val="accent2"/>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211" name="Google Shape;211;p39"/>
          <p:cNvSpPr txBox="1"/>
          <p:nvPr>
            <p:ph idx="1" type="body"/>
          </p:nvPr>
        </p:nvSpPr>
        <p:spPr>
          <a:xfrm>
            <a:off x="470297" y="1061100"/>
            <a:ext cx="5184000" cy="3564600"/>
          </a:xfrm>
          <a:prstGeom prst="rect">
            <a:avLst/>
          </a:prstGeom>
          <a:noFill/>
          <a:ln>
            <a:noFill/>
          </a:ln>
        </p:spPr>
        <p:txBody>
          <a:bodyPr anchorCtr="0" anchor="t" bIns="0" lIns="0" spcFirstLastPara="1" rIns="0" wrap="square" tIns="0">
            <a:noAutofit/>
          </a:bodyPr>
          <a:lstStyle>
            <a:lvl1pPr indent="-228600" lvl="0" marL="457200" rtl="0" algn="l">
              <a:lnSpc>
                <a:spcPct val="110000"/>
              </a:lnSpc>
              <a:spcBef>
                <a:spcPts val="0"/>
              </a:spcBef>
              <a:spcAft>
                <a:spcPts val="0"/>
              </a:spcAft>
              <a:buClr>
                <a:schemeClr val="dk1"/>
              </a:buClr>
              <a:buSzPts val="1400"/>
              <a:buNone/>
              <a:defRPr/>
            </a:lvl1pPr>
            <a:lvl2pPr indent="-317500" lvl="1" marL="914400" rtl="0" algn="l">
              <a:lnSpc>
                <a:spcPct val="110000"/>
              </a:lnSpc>
              <a:spcBef>
                <a:spcPts val="0"/>
              </a:spcBef>
              <a:spcAft>
                <a:spcPts val="0"/>
              </a:spcAft>
              <a:buSzPts val="1400"/>
              <a:buChar char="•"/>
              <a:defRPr/>
            </a:lvl2pPr>
            <a:lvl3pPr indent="-317500" lvl="2" marL="1371600" rtl="0" algn="l">
              <a:lnSpc>
                <a:spcPct val="110000"/>
              </a:lnSpc>
              <a:spcBef>
                <a:spcPts val="0"/>
              </a:spcBef>
              <a:spcAft>
                <a:spcPts val="0"/>
              </a:spcAft>
              <a:buSzPts val="1400"/>
              <a:buChar char="•"/>
              <a:defRPr/>
            </a:lvl3pPr>
            <a:lvl4pPr indent="-317500" lvl="3" marL="1828800" rtl="0" algn="l">
              <a:lnSpc>
                <a:spcPct val="110000"/>
              </a:lnSpc>
              <a:spcBef>
                <a:spcPts val="0"/>
              </a:spcBef>
              <a:spcAft>
                <a:spcPts val="0"/>
              </a:spcAft>
              <a:buSzPts val="1400"/>
              <a:buChar char="•"/>
              <a:defRPr/>
            </a:lvl4pPr>
            <a:lvl5pPr indent="-317500" lvl="4" marL="2286000" rtl="0" algn="l">
              <a:lnSpc>
                <a:spcPct val="110000"/>
              </a:lnSpc>
              <a:spcBef>
                <a:spcPts val="0"/>
              </a:spcBef>
              <a:spcAft>
                <a:spcPts val="0"/>
              </a:spcAft>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212" name="Google Shape;212;p39"/>
          <p:cNvSpPr txBox="1"/>
          <p:nvPr/>
        </p:nvSpPr>
        <p:spPr>
          <a:xfrm>
            <a:off x="1269000" y="4895100"/>
            <a:ext cx="3302100" cy="248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0" i="0" lang="en" sz="800" u="none" cap="none" strike="noStrike">
                <a:solidFill>
                  <a:schemeClr val="accent6"/>
                </a:solidFill>
                <a:latin typeface="Arial"/>
                <a:ea typeface="Arial"/>
                <a:cs typeface="Arial"/>
                <a:sym typeface="Arial"/>
              </a:rPr>
              <a:t>Siemens Energy is a registered trademark licensed by Siemens AG.</a:t>
            </a:r>
            <a:endParaRPr sz="1100"/>
          </a:p>
        </p:txBody>
      </p:sp>
      <p:pic>
        <p:nvPicPr>
          <p:cNvPr id="213" name="Google Shape;213;p39"/>
          <p:cNvPicPr preferRelativeResize="0"/>
          <p:nvPr/>
        </p:nvPicPr>
        <p:blipFill rotWithShape="1">
          <a:blip r:embed="rId2">
            <a:alphaModFix/>
          </a:blip>
          <a:srcRect b="0" l="0" r="0" t="0"/>
          <a:stretch/>
        </p:blipFill>
        <p:spPr>
          <a:xfrm>
            <a:off x="7705622" y="351695"/>
            <a:ext cx="1080000" cy="372606"/>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s">
  <p:cSld name="Two columns">
    <p:spTree>
      <p:nvGrpSpPr>
        <p:cNvPr id="214" name="Shape 214"/>
        <p:cNvGrpSpPr/>
        <p:nvPr/>
      </p:nvGrpSpPr>
      <p:grpSpPr>
        <a:xfrm>
          <a:off x="0" y="0"/>
          <a:ext cx="0" cy="0"/>
          <a:chOff x="0" y="0"/>
          <a:chExt cx="0" cy="0"/>
        </a:xfrm>
      </p:grpSpPr>
      <p:sp>
        <p:nvSpPr>
          <p:cNvPr id="215" name="Google Shape;215;p40"/>
          <p:cNvSpPr txBox="1"/>
          <p:nvPr>
            <p:ph type="title"/>
          </p:nvPr>
        </p:nvSpPr>
        <p:spPr>
          <a:xfrm>
            <a:off x="1" y="1"/>
            <a:ext cx="7245000" cy="1061100"/>
          </a:xfrm>
          <a:prstGeom prst="rect">
            <a:avLst/>
          </a:prstGeom>
          <a:noFill/>
          <a:ln>
            <a:noFill/>
          </a:ln>
        </p:spPr>
        <p:txBody>
          <a:bodyPr anchorCtr="0" anchor="t" bIns="0" lIns="469800" spcFirstLastPara="1" rIns="0" wrap="square" tIns="283500">
            <a:noAutofit/>
          </a:bodyPr>
          <a:lstStyle>
            <a:lvl1pPr lvl="0" rtl="0" algn="l">
              <a:lnSpc>
                <a:spcPct val="90000"/>
              </a:lnSpc>
              <a:spcBef>
                <a:spcPts val="0"/>
              </a:spcBef>
              <a:spcAft>
                <a:spcPts val="0"/>
              </a:spcAft>
              <a:buClr>
                <a:schemeClr val="accent2"/>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216" name="Google Shape;216;p40"/>
          <p:cNvSpPr txBox="1"/>
          <p:nvPr>
            <p:ph idx="1" type="body"/>
          </p:nvPr>
        </p:nvSpPr>
        <p:spPr>
          <a:xfrm>
            <a:off x="470298" y="1061100"/>
            <a:ext cx="4104000" cy="3564600"/>
          </a:xfrm>
          <a:prstGeom prst="rect">
            <a:avLst/>
          </a:prstGeom>
          <a:noFill/>
          <a:ln>
            <a:noFill/>
          </a:ln>
        </p:spPr>
        <p:txBody>
          <a:bodyPr anchorCtr="0" anchor="t" bIns="0" lIns="0" spcFirstLastPara="1" rIns="0" wrap="square" tIns="0">
            <a:noAutofit/>
          </a:bodyPr>
          <a:lstStyle>
            <a:lvl1pPr indent="-228600" lvl="0" marL="457200" rtl="0" algn="l">
              <a:lnSpc>
                <a:spcPct val="110000"/>
              </a:lnSpc>
              <a:spcBef>
                <a:spcPts val="0"/>
              </a:spcBef>
              <a:spcAft>
                <a:spcPts val="0"/>
              </a:spcAft>
              <a:buClr>
                <a:schemeClr val="dk1"/>
              </a:buClr>
              <a:buSzPts val="1400"/>
              <a:buNone/>
              <a:defRPr/>
            </a:lvl1pPr>
            <a:lvl2pPr indent="-317500" lvl="1" marL="914400" rtl="0" algn="l">
              <a:lnSpc>
                <a:spcPct val="110000"/>
              </a:lnSpc>
              <a:spcBef>
                <a:spcPts val="0"/>
              </a:spcBef>
              <a:spcAft>
                <a:spcPts val="0"/>
              </a:spcAft>
              <a:buSzPts val="1400"/>
              <a:buChar char="•"/>
              <a:defRPr/>
            </a:lvl2pPr>
            <a:lvl3pPr indent="-317500" lvl="2" marL="1371600" rtl="0" algn="l">
              <a:lnSpc>
                <a:spcPct val="110000"/>
              </a:lnSpc>
              <a:spcBef>
                <a:spcPts val="0"/>
              </a:spcBef>
              <a:spcAft>
                <a:spcPts val="0"/>
              </a:spcAft>
              <a:buSzPts val="1400"/>
              <a:buChar char="•"/>
              <a:defRPr/>
            </a:lvl3pPr>
            <a:lvl4pPr indent="-317500" lvl="3" marL="1828800" rtl="0" algn="l">
              <a:lnSpc>
                <a:spcPct val="110000"/>
              </a:lnSpc>
              <a:spcBef>
                <a:spcPts val="0"/>
              </a:spcBef>
              <a:spcAft>
                <a:spcPts val="0"/>
              </a:spcAft>
              <a:buSzPts val="1400"/>
              <a:buChar char="•"/>
              <a:defRPr/>
            </a:lvl4pPr>
            <a:lvl5pPr indent="-317500" lvl="4" marL="2286000" rtl="0" algn="l">
              <a:lnSpc>
                <a:spcPct val="110000"/>
              </a:lnSpc>
              <a:spcBef>
                <a:spcPts val="0"/>
              </a:spcBef>
              <a:spcAft>
                <a:spcPts val="0"/>
              </a:spcAft>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217" name="Google Shape;217;p40"/>
          <p:cNvSpPr txBox="1"/>
          <p:nvPr>
            <p:ph idx="2" type="body"/>
          </p:nvPr>
        </p:nvSpPr>
        <p:spPr>
          <a:xfrm>
            <a:off x="4681536" y="1061100"/>
            <a:ext cx="4104000" cy="3564600"/>
          </a:xfrm>
          <a:prstGeom prst="rect">
            <a:avLst/>
          </a:prstGeom>
          <a:noFill/>
          <a:ln>
            <a:noFill/>
          </a:ln>
        </p:spPr>
        <p:txBody>
          <a:bodyPr anchorCtr="0" anchor="t" bIns="0" lIns="0" spcFirstLastPara="1" rIns="0" wrap="square" tIns="0">
            <a:noAutofit/>
          </a:bodyPr>
          <a:lstStyle>
            <a:lvl1pPr indent="-228600" lvl="0" marL="457200" rtl="0" algn="l">
              <a:lnSpc>
                <a:spcPct val="110000"/>
              </a:lnSpc>
              <a:spcBef>
                <a:spcPts val="0"/>
              </a:spcBef>
              <a:spcAft>
                <a:spcPts val="0"/>
              </a:spcAft>
              <a:buClr>
                <a:schemeClr val="dk1"/>
              </a:buClr>
              <a:buSzPts val="1400"/>
              <a:buNone/>
              <a:defRPr/>
            </a:lvl1pPr>
            <a:lvl2pPr indent="-317500" lvl="1" marL="914400" rtl="0" algn="l">
              <a:lnSpc>
                <a:spcPct val="110000"/>
              </a:lnSpc>
              <a:spcBef>
                <a:spcPts val="0"/>
              </a:spcBef>
              <a:spcAft>
                <a:spcPts val="0"/>
              </a:spcAft>
              <a:buSzPts val="1400"/>
              <a:buChar char="•"/>
              <a:defRPr/>
            </a:lvl2pPr>
            <a:lvl3pPr indent="-317500" lvl="2" marL="1371600" rtl="0" algn="l">
              <a:lnSpc>
                <a:spcPct val="110000"/>
              </a:lnSpc>
              <a:spcBef>
                <a:spcPts val="0"/>
              </a:spcBef>
              <a:spcAft>
                <a:spcPts val="0"/>
              </a:spcAft>
              <a:buSzPts val="1400"/>
              <a:buChar char="•"/>
              <a:defRPr/>
            </a:lvl3pPr>
            <a:lvl4pPr indent="-317500" lvl="3" marL="1828800" rtl="0" algn="l">
              <a:lnSpc>
                <a:spcPct val="110000"/>
              </a:lnSpc>
              <a:spcBef>
                <a:spcPts val="0"/>
              </a:spcBef>
              <a:spcAft>
                <a:spcPts val="0"/>
              </a:spcAft>
              <a:buSzPts val="1400"/>
              <a:buChar char="•"/>
              <a:defRPr/>
            </a:lvl4pPr>
            <a:lvl5pPr indent="-317500" lvl="4" marL="2286000" rtl="0" algn="l">
              <a:lnSpc>
                <a:spcPct val="110000"/>
              </a:lnSpc>
              <a:spcBef>
                <a:spcPts val="0"/>
              </a:spcBef>
              <a:spcAft>
                <a:spcPts val="0"/>
              </a:spcAft>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s, two images">
  <p:cSld name="Two columns, two images">
    <p:spTree>
      <p:nvGrpSpPr>
        <p:cNvPr id="218" name="Shape 218"/>
        <p:cNvGrpSpPr/>
        <p:nvPr/>
      </p:nvGrpSpPr>
      <p:grpSpPr>
        <a:xfrm>
          <a:off x="0" y="0"/>
          <a:ext cx="0" cy="0"/>
          <a:chOff x="0" y="0"/>
          <a:chExt cx="0" cy="0"/>
        </a:xfrm>
      </p:grpSpPr>
      <p:sp>
        <p:nvSpPr>
          <p:cNvPr id="219" name="Google Shape;219;p41"/>
          <p:cNvSpPr txBox="1"/>
          <p:nvPr>
            <p:ph type="title"/>
          </p:nvPr>
        </p:nvSpPr>
        <p:spPr>
          <a:xfrm>
            <a:off x="1" y="1"/>
            <a:ext cx="7245000" cy="1061100"/>
          </a:xfrm>
          <a:prstGeom prst="rect">
            <a:avLst/>
          </a:prstGeom>
          <a:noFill/>
          <a:ln>
            <a:noFill/>
          </a:ln>
        </p:spPr>
        <p:txBody>
          <a:bodyPr anchorCtr="0" anchor="t" bIns="0" lIns="469800" spcFirstLastPara="1" rIns="0" wrap="square" tIns="283500">
            <a:noAutofit/>
          </a:bodyPr>
          <a:lstStyle>
            <a:lvl1pPr lvl="0" rtl="0" algn="l">
              <a:lnSpc>
                <a:spcPct val="90000"/>
              </a:lnSpc>
              <a:spcBef>
                <a:spcPts val="0"/>
              </a:spcBef>
              <a:spcAft>
                <a:spcPts val="0"/>
              </a:spcAft>
              <a:buClr>
                <a:schemeClr val="accent2"/>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220" name="Google Shape;220;p41"/>
          <p:cNvSpPr txBox="1"/>
          <p:nvPr>
            <p:ph idx="1" type="body"/>
          </p:nvPr>
        </p:nvSpPr>
        <p:spPr>
          <a:xfrm>
            <a:off x="470298" y="1061100"/>
            <a:ext cx="4104000" cy="3564600"/>
          </a:xfrm>
          <a:prstGeom prst="rect">
            <a:avLst/>
          </a:prstGeom>
          <a:noFill/>
          <a:ln>
            <a:noFill/>
          </a:ln>
        </p:spPr>
        <p:txBody>
          <a:bodyPr anchorCtr="0" anchor="t" bIns="0" lIns="0" spcFirstLastPara="1" rIns="0" wrap="square" tIns="0">
            <a:noAutofit/>
          </a:bodyPr>
          <a:lstStyle>
            <a:lvl1pPr indent="-228600" lvl="0" marL="457200" rtl="0" algn="l">
              <a:lnSpc>
                <a:spcPct val="110000"/>
              </a:lnSpc>
              <a:spcBef>
                <a:spcPts val="0"/>
              </a:spcBef>
              <a:spcAft>
                <a:spcPts val="0"/>
              </a:spcAft>
              <a:buClr>
                <a:schemeClr val="dk1"/>
              </a:buClr>
              <a:buSzPts val="1400"/>
              <a:buNone/>
              <a:defRPr/>
            </a:lvl1pPr>
            <a:lvl2pPr indent="-317500" lvl="1" marL="914400" rtl="0" algn="l">
              <a:lnSpc>
                <a:spcPct val="110000"/>
              </a:lnSpc>
              <a:spcBef>
                <a:spcPts val="0"/>
              </a:spcBef>
              <a:spcAft>
                <a:spcPts val="0"/>
              </a:spcAft>
              <a:buSzPts val="1400"/>
              <a:buChar char="•"/>
              <a:defRPr/>
            </a:lvl2pPr>
            <a:lvl3pPr indent="-317500" lvl="2" marL="1371600" rtl="0" algn="l">
              <a:lnSpc>
                <a:spcPct val="110000"/>
              </a:lnSpc>
              <a:spcBef>
                <a:spcPts val="0"/>
              </a:spcBef>
              <a:spcAft>
                <a:spcPts val="0"/>
              </a:spcAft>
              <a:buSzPts val="1400"/>
              <a:buChar char="•"/>
              <a:defRPr/>
            </a:lvl3pPr>
            <a:lvl4pPr indent="-317500" lvl="3" marL="1828800" rtl="0" algn="l">
              <a:lnSpc>
                <a:spcPct val="110000"/>
              </a:lnSpc>
              <a:spcBef>
                <a:spcPts val="0"/>
              </a:spcBef>
              <a:spcAft>
                <a:spcPts val="0"/>
              </a:spcAft>
              <a:buSzPts val="1400"/>
              <a:buChar char="•"/>
              <a:defRPr/>
            </a:lvl4pPr>
            <a:lvl5pPr indent="-317500" lvl="4" marL="2286000" rtl="0" algn="l">
              <a:lnSpc>
                <a:spcPct val="110000"/>
              </a:lnSpc>
              <a:spcBef>
                <a:spcPts val="0"/>
              </a:spcBef>
              <a:spcAft>
                <a:spcPts val="0"/>
              </a:spcAft>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221" name="Google Shape;221;p41"/>
          <p:cNvSpPr/>
          <p:nvPr>
            <p:ph idx="2" type="pic"/>
          </p:nvPr>
        </p:nvSpPr>
        <p:spPr>
          <a:xfrm>
            <a:off x="4681537" y="1061100"/>
            <a:ext cx="4104000" cy="1728600"/>
          </a:xfrm>
          <a:prstGeom prst="rect">
            <a:avLst/>
          </a:prstGeom>
          <a:noFill/>
          <a:ln>
            <a:noFill/>
          </a:ln>
        </p:spPr>
      </p:sp>
      <p:sp>
        <p:nvSpPr>
          <p:cNvPr id="222" name="Google Shape;222;p41"/>
          <p:cNvSpPr/>
          <p:nvPr>
            <p:ph idx="3" type="pic"/>
          </p:nvPr>
        </p:nvSpPr>
        <p:spPr>
          <a:xfrm>
            <a:off x="4681537" y="2897044"/>
            <a:ext cx="4104000" cy="1728900"/>
          </a:xfrm>
          <a:prstGeom prst="rect">
            <a:avLst/>
          </a:prstGeom>
          <a:noFill/>
          <a:ln>
            <a:noFill/>
          </a:ln>
        </p:spPr>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s, two images 2">
  <p:cSld name="Two columns, two images 2">
    <p:spTree>
      <p:nvGrpSpPr>
        <p:cNvPr id="223" name="Shape 223"/>
        <p:cNvGrpSpPr/>
        <p:nvPr/>
      </p:nvGrpSpPr>
      <p:grpSpPr>
        <a:xfrm>
          <a:off x="0" y="0"/>
          <a:ext cx="0" cy="0"/>
          <a:chOff x="0" y="0"/>
          <a:chExt cx="0" cy="0"/>
        </a:xfrm>
      </p:grpSpPr>
      <p:sp>
        <p:nvSpPr>
          <p:cNvPr id="224" name="Google Shape;224;p42"/>
          <p:cNvSpPr txBox="1"/>
          <p:nvPr>
            <p:ph type="title"/>
          </p:nvPr>
        </p:nvSpPr>
        <p:spPr>
          <a:xfrm>
            <a:off x="1" y="1"/>
            <a:ext cx="7245000" cy="1061100"/>
          </a:xfrm>
          <a:prstGeom prst="rect">
            <a:avLst/>
          </a:prstGeom>
          <a:noFill/>
          <a:ln>
            <a:noFill/>
          </a:ln>
        </p:spPr>
        <p:txBody>
          <a:bodyPr anchorCtr="0" anchor="t" bIns="0" lIns="469800" spcFirstLastPara="1" rIns="0" wrap="square" tIns="283500">
            <a:noAutofit/>
          </a:bodyPr>
          <a:lstStyle>
            <a:lvl1pPr lvl="0" rtl="0" algn="l">
              <a:lnSpc>
                <a:spcPct val="90000"/>
              </a:lnSpc>
              <a:spcBef>
                <a:spcPts val="0"/>
              </a:spcBef>
              <a:spcAft>
                <a:spcPts val="0"/>
              </a:spcAft>
              <a:buClr>
                <a:schemeClr val="accent2"/>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225" name="Google Shape;225;p42"/>
          <p:cNvSpPr txBox="1"/>
          <p:nvPr>
            <p:ph idx="1" type="body"/>
          </p:nvPr>
        </p:nvSpPr>
        <p:spPr>
          <a:xfrm>
            <a:off x="0" y="1061100"/>
            <a:ext cx="4574400" cy="3564600"/>
          </a:xfrm>
          <a:prstGeom prst="rect">
            <a:avLst/>
          </a:prstGeom>
          <a:gradFill>
            <a:gsLst>
              <a:gs pos="0">
                <a:schemeClr val="accent2"/>
              </a:gs>
              <a:gs pos="70000">
                <a:schemeClr val="dk2"/>
              </a:gs>
              <a:gs pos="100000">
                <a:schemeClr val="dk2"/>
              </a:gs>
            </a:gsLst>
            <a:lin ang="13500032" scaled="0"/>
          </a:gradFill>
          <a:ln>
            <a:noFill/>
          </a:ln>
        </p:spPr>
        <p:txBody>
          <a:bodyPr anchorCtr="0" anchor="t" bIns="189000" lIns="469800" spcFirstLastPara="1" rIns="108000" wrap="square" tIns="189000">
            <a:noAutofit/>
          </a:bodyPr>
          <a:lstStyle>
            <a:lvl1pPr indent="-228600" lvl="0" marL="457200" rtl="0" algn="l">
              <a:lnSpc>
                <a:spcPct val="110000"/>
              </a:lnSpc>
              <a:spcBef>
                <a:spcPts val="0"/>
              </a:spcBef>
              <a:spcAft>
                <a:spcPts val="0"/>
              </a:spcAft>
              <a:buClr>
                <a:schemeClr val="lt1"/>
              </a:buClr>
              <a:buSzPts val="1400"/>
              <a:buNone/>
              <a:defRPr>
                <a:solidFill>
                  <a:schemeClr val="lt1"/>
                </a:solidFill>
              </a:defRPr>
            </a:lvl1pPr>
            <a:lvl2pPr indent="-317500" lvl="1" marL="914400" rtl="0" algn="l">
              <a:lnSpc>
                <a:spcPct val="110000"/>
              </a:lnSpc>
              <a:spcBef>
                <a:spcPts val="0"/>
              </a:spcBef>
              <a:spcAft>
                <a:spcPts val="0"/>
              </a:spcAft>
              <a:buClr>
                <a:schemeClr val="lt1"/>
              </a:buClr>
              <a:buSzPts val="1400"/>
              <a:buChar char="•"/>
              <a:defRPr>
                <a:solidFill>
                  <a:schemeClr val="lt1"/>
                </a:solidFill>
              </a:defRPr>
            </a:lvl2pPr>
            <a:lvl3pPr indent="-317500" lvl="2" marL="1371600" rtl="0" algn="l">
              <a:lnSpc>
                <a:spcPct val="110000"/>
              </a:lnSpc>
              <a:spcBef>
                <a:spcPts val="0"/>
              </a:spcBef>
              <a:spcAft>
                <a:spcPts val="0"/>
              </a:spcAft>
              <a:buClr>
                <a:schemeClr val="lt1"/>
              </a:buClr>
              <a:buSzPts val="1400"/>
              <a:buChar char="•"/>
              <a:defRPr>
                <a:solidFill>
                  <a:schemeClr val="lt1"/>
                </a:solidFill>
              </a:defRPr>
            </a:lvl3pPr>
            <a:lvl4pPr indent="-317500" lvl="3" marL="1828800" rtl="0" algn="l">
              <a:lnSpc>
                <a:spcPct val="110000"/>
              </a:lnSpc>
              <a:spcBef>
                <a:spcPts val="0"/>
              </a:spcBef>
              <a:spcAft>
                <a:spcPts val="0"/>
              </a:spcAft>
              <a:buClr>
                <a:schemeClr val="lt1"/>
              </a:buClr>
              <a:buSzPts val="1400"/>
              <a:buChar char="•"/>
              <a:defRPr>
                <a:solidFill>
                  <a:schemeClr val="lt1"/>
                </a:solidFill>
              </a:defRPr>
            </a:lvl4pPr>
            <a:lvl5pPr indent="-317500" lvl="4" marL="2286000" rtl="0" algn="l">
              <a:lnSpc>
                <a:spcPct val="110000"/>
              </a:lnSpc>
              <a:spcBef>
                <a:spcPts val="0"/>
              </a:spcBef>
              <a:spcAft>
                <a:spcPts val="0"/>
              </a:spcAft>
              <a:buClr>
                <a:schemeClr val="lt1"/>
              </a:buClr>
              <a:buSzPts val="1400"/>
              <a:buChar char="•"/>
              <a:defRPr>
                <a:solidFill>
                  <a:schemeClr val="lt1"/>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226" name="Google Shape;226;p42"/>
          <p:cNvSpPr/>
          <p:nvPr>
            <p:ph idx="2" type="pic"/>
          </p:nvPr>
        </p:nvSpPr>
        <p:spPr>
          <a:xfrm>
            <a:off x="4681538" y="1061100"/>
            <a:ext cx="4462500" cy="1728600"/>
          </a:xfrm>
          <a:prstGeom prst="rect">
            <a:avLst/>
          </a:prstGeom>
          <a:noFill/>
          <a:ln>
            <a:noFill/>
          </a:ln>
        </p:spPr>
      </p:sp>
      <p:sp>
        <p:nvSpPr>
          <p:cNvPr id="227" name="Google Shape;227;p42"/>
          <p:cNvSpPr/>
          <p:nvPr>
            <p:ph idx="3" type="pic"/>
          </p:nvPr>
        </p:nvSpPr>
        <p:spPr>
          <a:xfrm>
            <a:off x="4681538" y="2897044"/>
            <a:ext cx="4462500" cy="1728900"/>
          </a:xfrm>
          <a:prstGeom prst="rect">
            <a:avLst/>
          </a:prstGeom>
          <a:noFill/>
          <a:ln>
            <a:no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rows">
  <p:cSld name="Two rows">
    <p:spTree>
      <p:nvGrpSpPr>
        <p:cNvPr id="228" name="Shape 228"/>
        <p:cNvGrpSpPr/>
        <p:nvPr/>
      </p:nvGrpSpPr>
      <p:grpSpPr>
        <a:xfrm>
          <a:off x="0" y="0"/>
          <a:ext cx="0" cy="0"/>
          <a:chOff x="0" y="0"/>
          <a:chExt cx="0" cy="0"/>
        </a:xfrm>
      </p:grpSpPr>
      <p:sp>
        <p:nvSpPr>
          <p:cNvPr id="229" name="Google Shape;229;p43"/>
          <p:cNvSpPr txBox="1"/>
          <p:nvPr>
            <p:ph type="title"/>
          </p:nvPr>
        </p:nvSpPr>
        <p:spPr>
          <a:xfrm>
            <a:off x="1" y="1"/>
            <a:ext cx="7245000" cy="1061100"/>
          </a:xfrm>
          <a:prstGeom prst="rect">
            <a:avLst/>
          </a:prstGeom>
          <a:noFill/>
          <a:ln>
            <a:noFill/>
          </a:ln>
        </p:spPr>
        <p:txBody>
          <a:bodyPr anchorCtr="0" anchor="t" bIns="0" lIns="469800" spcFirstLastPara="1" rIns="0" wrap="square" tIns="283500">
            <a:noAutofit/>
          </a:bodyPr>
          <a:lstStyle>
            <a:lvl1pPr lvl="0" rtl="0" algn="l">
              <a:lnSpc>
                <a:spcPct val="90000"/>
              </a:lnSpc>
              <a:spcBef>
                <a:spcPts val="0"/>
              </a:spcBef>
              <a:spcAft>
                <a:spcPts val="0"/>
              </a:spcAft>
              <a:buClr>
                <a:schemeClr val="accent2"/>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230" name="Google Shape;230;p43"/>
          <p:cNvSpPr txBox="1"/>
          <p:nvPr>
            <p:ph idx="1" type="body"/>
          </p:nvPr>
        </p:nvSpPr>
        <p:spPr>
          <a:xfrm>
            <a:off x="-1" y="1061100"/>
            <a:ext cx="6625800" cy="1728900"/>
          </a:xfrm>
          <a:prstGeom prst="rect">
            <a:avLst/>
          </a:prstGeom>
          <a:noFill/>
          <a:ln>
            <a:noFill/>
          </a:ln>
        </p:spPr>
        <p:txBody>
          <a:bodyPr anchorCtr="0" anchor="t" bIns="0" lIns="469800" spcFirstLastPara="1" rIns="0" wrap="square" tIns="0">
            <a:noAutofit/>
          </a:bodyPr>
          <a:lstStyle>
            <a:lvl1pPr indent="-228600" lvl="0" marL="457200" rtl="0" algn="l">
              <a:lnSpc>
                <a:spcPct val="110000"/>
              </a:lnSpc>
              <a:spcBef>
                <a:spcPts val="0"/>
              </a:spcBef>
              <a:spcAft>
                <a:spcPts val="0"/>
              </a:spcAft>
              <a:buClr>
                <a:schemeClr val="dk1"/>
              </a:buClr>
              <a:buSzPts val="1400"/>
              <a:buNone/>
              <a:defRPr/>
            </a:lvl1pPr>
            <a:lvl2pPr indent="-317500" lvl="1" marL="914400" rtl="0" algn="l">
              <a:lnSpc>
                <a:spcPct val="110000"/>
              </a:lnSpc>
              <a:spcBef>
                <a:spcPts val="0"/>
              </a:spcBef>
              <a:spcAft>
                <a:spcPts val="0"/>
              </a:spcAft>
              <a:buSzPts val="1400"/>
              <a:buChar char="•"/>
              <a:defRPr/>
            </a:lvl2pPr>
            <a:lvl3pPr indent="-317500" lvl="2" marL="1371600" rtl="0" algn="l">
              <a:lnSpc>
                <a:spcPct val="110000"/>
              </a:lnSpc>
              <a:spcBef>
                <a:spcPts val="0"/>
              </a:spcBef>
              <a:spcAft>
                <a:spcPts val="0"/>
              </a:spcAft>
              <a:buSzPts val="1400"/>
              <a:buChar char="•"/>
              <a:defRPr/>
            </a:lvl3pPr>
            <a:lvl4pPr indent="-317500" lvl="3" marL="1828800" rtl="0" algn="l">
              <a:lnSpc>
                <a:spcPct val="110000"/>
              </a:lnSpc>
              <a:spcBef>
                <a:spcPts val="0"/>
              </a:spcBef>
              <a:spcAft>
                <a:spcPts val="0"/>
              </a:spcAft>
              <a:buSzPts val="1400"/>
              <a:buChar char="•"/>
              <a:defRPr/>
            </a:lvl4pPr>
            <a:lvl5pPr indent="-317500" lvl="4" marL="2286000" rtl="0" algn="l">
              <a:lnSpc>
                <a:spcPct val="110000"/>
              </a:lnSpc>
              <a:spcBef>
                <a:spcPts val="0"/>
              </a:spcBef>
              <a:spcAft>
                <a:spcPts val="0"/>
              </a:spcAft>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231" name="Google Shape;231;p43"/>
          <p:cNvSpPr txBox="1"/>
          <p:nvPr>
            <p:ph idx="2" type="body"/>
          </p:nvPr>
        </p:nvSpPr>
        <p:spPr>
          <a:xfrm>
            <a:off x="1" y="2897100"/>
            <a:ext cx="6625800" cy="1728600"/>
          </a:xfrm>
          <a:prstGeom prst="rect">
            <a:avLst/>
          </a:prstGeom>
          <a:noFill/>
          <a:ln>
            <a:noFill/>
          </a:ln>
        </p:spPr>
        <p:txBody>
          <a:bodyPr anchorCtr="0" anchor="t" bIns="0" lIns="469800" spcFirstLastPara="1" rIns="0" wrap="square" tIns="0">
            <a:noAutofit/>
          </a:bodyPr>
          <a:lstStyle>
            <a:lvl1pPr indent="-228600" lvl="0" marL="457200" rtl="0" algn="l">
              <a:lnSpc>
                <a:spcPct val="110000"/>
              </a:lnSpc>
              <a:spcBef>
                <a:spcPts val="0"/>
              </a:spcBef>
              <a:spcAft>
                <a:spcPts val="0"/>
              </a:spcAft>
              <a:buClr>
                <a:schemeClr val="dk1"/>
              </a:buClr>
              <a:buSzPts val="1400"/>
              <a:buNone/>
              <a:defRPr/>
            </a:lvl1pPr>
            <a:lvl2pPr indent="-317500" lvl="1" marL="914400" rtl="0" algn="l">
              <a:lnSpc>
                <a:spcPct val="110000"/>
              </a:lnSpc>
              <a:spcBef>
                <a:spcPts val="0"/>
              </a:spcBef>
              <a:spcAft>
                <a:spcPts val="0"/>
              </a:spcAft>
              <a:buSzPts val="1400"/>
              <a:buChar char="•"/>
              <a:defRPr/>
            </a:lvl2pPr>
            <a:lvl3pPr indent="-317500" lvl="2" marL="1371600" rtl="0" algn="l">
              <a:lnSpc>
                <a:spcPct val="110000"/>
              </a:lnSpc>
              <a:spcBef>
                <a:spcPts val="0"/>
              </a:spcBef>
              <a:spcAft>
                <a:spcPts val="0"/>
              </a:spcAft>
              <a:buSzPts val="1400"/>
              <a:buChar char="•"/>
              <a:defRPr/>
            </a:lvl3pPr>
            <a:lvl4pPr indent="-317500" lvl="3" marL="1828800" rtl="0" algn="l">
              <a:lnSpc>
                <a:spcPct val="110000"/>
              </a:lnSpc>
              <a:spcBef>
                <a:spcPts val="0"/>
              </a:spcBef>
              <a:spcAft>
                <a:spcPts val="0"/>
              </a:spcAft>
              <a:buSzPts val="1400"/>
              <a:buChar char="•"/>
              <a:defRPr/>
            </a:lvl4pPr>
            <a:lvl5pPr indent="-317500" lvl="4" marL="2286000" rtl="0" algn="l">
              <a:lnSpc>
                <a:spcPct val="110000"/>
              </a:lnSpc>
              <a:spcBef>
                <a:spcPts val="0"/>
              </a:spcBef>
              <a:spcAft>
                <a:spcPts val="0"/>
              </a:spcAft>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p:cSld name="Three columns">
    <p:spTree>
      <p:nvGrpSpPr>
        <p:cNvPr id="232" name="Shape 232"/>
        <p:cNvGrpSpPr/>
        <p:nvPr/>
      </p:nvGrpSpPr>
      <p:grpSpPr>
        <a:xfrm>
          <a:off x="0" y="0"/>
          <a:ext cx="0" cy="0"/>
          <a:chOff x="0" y="0"/>
          <a:chExt cx="0" cy="0"/>
        </a:xfrm>
      </p:grpSpPr>
      <p:sp>
        <p:nvSpPr>
          <p:cNvPr id="233" name="Google Shape;233;p44"/>
          <p:cNvSpPr txBox="1"/>
          <p:nvPr>
            <p:ph type="title"/>
          </p:nvPr>
        </p:nvSpPr>
        <p:spPr>
          <a:xfrm>
            <a:off x="1" y="1"/>
            <a:ext cx="7245000" cy="1061100"/>
          </a:xfrm>
          <a:prstGeom prst="rect">
            <a:avLst/>
          </a:prstGeom>
          <a:noFill/>
          <a:ln>
            <a:noFill/>
          </a:ln>
        </p:spPr>
        <p:txBody>
          <a:bodyPr anchorCtr="0" anchor="t" bIns="0" lIns="469800" spcFirstLastPara="1" rIns="0" wrap="square" tIns="283500">
            <a:noAutofit/>
          </a:bodyPr>
          <a:lstStyle>
            <a:lvl1pPr lvl="0" rtl="0" algn="l">
              <a:lnSpc>
                <a:spcPct val="90000"/>
              </a:lnSpc>
              <a:spcBef>
                <a:spcPts val="0"/>
              </a:spcBef>
              <a:spcAft>
                <a:spcPts val="0"/>
              </a:spcAft>
              <a:buClr>
                <a:schemeClr val="accent2"/>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234" name="Google Shape;234;p44"/>
          <p:cNvSpPr txBox="1"/>
          <p:nvPr>
            <p:ph idx="1" type="body"/>
          </p:nvPr>
        </p:nvSpPr>
        <p:spPr>
          <a:xfrm>
            <a:off x="470298" y="1061100"/>
            <a:ext cx="2700000" cy="3564600"/>
          </a:xfrm>
          <a:prstGeom prst="rect">
            <a:avLst/>
          </a:prstGeom>
          <a:noFill/>
          <a:ln>
            <a:noFill/>
          </a:ln>
        </p:spPr>
        <p:txBody>
          <a:bodyPr anchorCtr="0" anchor="t" bIns="0" lIns="0" spcFirstLastPara="1" rIns="0" wrap="square" tIns="0">
            <a:noAutofit/>
          </a:bodyPr>
          <a:lstStyle>
            <a:lvl1pPr indent="-228600" lvl="0" marL="457200" rtl="0" algn="l">
              <a:lnSpc>
                <a:spcPct val="110000"/>
              </a:lnSpc>
              <a:spcBef>
                <a:spcPts val="0"/>
              </a:spcBef>
              <a:spcAft>
                <a:spcPts val="0"/>
              </a:spcAft>
              <a:buClr>
                <a:schemeClr val="dk1"/>
              </a:buClr>
              <a:buSzPts val="1400"/>
              <a:buNone/>
              <a:defRPr/>
            </a:lvl1pPr>
            <a:lvl2pPr indent="-317500" lvl="1" marL="914400" rtl="0" algn="l">
              <a:lnSpc>
                <a:spcPct val="110000"/>
              </a:lnSpc>
              <a:spcBef>
                <a:spcPts val="0"/>
              </a:spcBef>
              <a:spcAft>
                <a:spcPts val="0"/>
              </a:spcAft>
              <a:buSzPts val="1400"/>
              <a:buChar char="•"/>
              <a:defRPr/>
            </a:lvl2pPr>
            <a:lvl3pPr indent="-317500" lvl="2" marL="1371600" rtl="0" algn="l">
              <a:lnSpc>
                <a:spcPct val="110000"/>
              </a:lnSpc>
              <a:spcBef>
                <a:spcPts val="0"/>
              </a:spcBef>
              <a:spcAft>
                <a:spcPts val="0"/>
              </a:spcAft>
              <a:buSzPts val="1400"/>
              <a:buChar char="•"/>
              <a:defRPr/>
            </a:lvl3pPr>
            <a:lvl4pPr indent="-317500" lvl="3" marL="1828800" rtl="0" algn="l">
              <a:lnSpc>
                <a:spcPct val="110000"/>
              </a:lnSpc>
              <a:spcBef>
                <a:spcPts val="0"/>
              </a:spcBef>
              <a:spcAft>
                <a:spcPts val="0"/>
              </a:spcAft>
              <a:buSzPts val="1400"/>
              <a:buChar char="•"/>
              <a:defRPr/>
            </a:lvl4pPr>
            <a:lvl5pPr indent="-317500" lvl="4" marL="2286000" rtl="0" algn="l">
              <a:lnSpc>
                <a:spcPct val="110000"/>
              </a:lnSpc>
              <a:spcBef>
                <a:spcPts val="0"/>
              </a:spcBef>
              <a:spcAft>
                <a:spcPts val="0"/>
              </a:spcAft>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235" name="Google Shape;235;p44"/>
          <p:cNvSpPr txBox="1"/>
          <p:nvPr>
            <p:ph idx="2" type="body"/>
          </p:nvPr>
        </p:nvSpPr>
        <p:spPr>
          <a:xfrm>
            <a:off x="3277961" y="1061100"/>
            <a:ext cx="2700000" cy="3564600"/>
          </a:xfrm>
          <a:prstGeom prst="rect">
            <a:avLst/>
          </a:prstGeom>
          <a:noFill/>
          <a:ln>
            <a:noFill/>
          </a:ln>
        </p:spPr>
        <p:txBody>
          <a:bodyPr anchorCtr="0" anchor="t" bIns="0" lIns="0" spcFirstLastPara="1" rIns="0" wrap="square" tIns="0">
            <a:noAutofit/>
          </a:bodyPr>
          <a:lstStyle>
            <a:lvl1pPr indent="-228600" lvl="0" marL="457200" rtl="0" algn="l">
              <a:lnSpc>
                <a:spcPct val="110000"/>
              </a:lnSpc>
              <a:spcBef>
                <a:spcPts val="0"/>
              </a:spcBef>
              <a:spcAft>
                <a:spcPts val="0"/>
              </a:spcAft>
              <a:buClr>
                <a:schemeClr val="dk1"/>
              </a:buClr>
              <a:buSzPts val="1400"/>
              <a:buNone/>
              <a:defRPr/>
            </a:lvl1pPr>
            <a:lvl2pPr indent="-317500" lvl="1" marL="914400" rtl="0" algn="l">
              <a:lnSpc>
                <a:spcPct val="110000"/>
              </a:lnSpc>
              <a:spcBef>
                <a:spcPts val="0"/>
              </a:spcBef>
              <a:spcAft>
                <a:spcPts val="0"/>
              </a:spcAft>
              <a:buSzPts val="1400"/>
              <a:buChar char="•"/>
              <a:defRPr/>
            </a:lvl2pPr>
            <a:lvl3pPr indent="-317500" lvl="2" marL="1371600" rtl="0" algn="l">
              <a:lnSpc>
                <a:spcPct val="110000"/>
              </a:lnSpc>
              <a:spcBef>
                <a:spcPts val="0"/>
              </a:spcBef>
              <a:spcAft>
                <a:spcPts val="0"/>
              </a:spcAft>
              <a:buSzPts val="1400"/>
              <a:buChar char="•"/>
              <a:defRPr/>
            </a:lvl3pPr>
            <a:lvl4pPr indent="-317500" lvl="3" marL="1828800" rtl="0" algn="l">
              <a:lnSpc>
                <a:spcPct val="110000"/>
              </a:lnSpc>
              <a:spcBef>
                <a:spcPts val="0"/>
              </a:spcBef>
              <a:spcAft>
                <a:spcPts val="0"/>
              </a:spcAft>
              <a:buSzPts val="1400"/>
              <a:buChar char="•"/>
              <a:defRPr/>
            </a:lvl4pPr>
            <a:lvl5pPr indent="-317500" lvl="4" marL="2286000" rtl="0" algn="l">
              <a:lnSpc>
                <a:spcPct val="110000"/>
              </a:lnSpc>
              <a:spcBef>
                <a:spcPts val="0"/>
              </a:spcBef>
              <a:spcAft>
                <a:spcPts val="0"/>
              </a:spcAft>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236" name="Google Shape;236;p44"/>
          <p:cNvSpPr txBox="1"/>
          <p:nvPr>
            <p:ph idx="3" type="body"/>
          </p:nvPr>
        </p:nvSpPr>
        <p:spPr>
          <a:xfrm>
            <a:off x="6085622" y="1061100"/>
            <a:ext cx="2700000" cy="3564600"/>
          </a:xfrm>
          <a:prstGeom prst="rect">
            <a:avLst/>
          </a:prstGeom>
          <a:noFill/>
          <a:ln>
            <a:noFill/>
          </a:ln>
        </p:spPr>
        <p:txBody>
          <a:bodyPr anchorCtr="0" anchor="t" bIns="0" lIns="0" spcFirstLastPara="1" rIns="0" wrap="square" tIns="0">
            <a:noAutofit/>
          </a:bodyPr>
          <a:lstStyle>
            <a:lvl1pPr indent="-228600" lvl="0" marL="457200" rtl="0" algn="l">
              <a:lnSpc>
                <a:spcPct val="110000"/>
              </a:lnSpc>
              <a:spcBef>
                <a:spcPts val="0"/>
              </a:spcBef>
              <a:spcAft>
                <a:spcPts val="0"/>
              </a:spcAft>
              <a:buClr>
                <a:schemeClr val="dk1"/>
              </a:buClr>
              <a:buSzPts val="1400"/>
              <a:buNone/>
              <a:defRPr/>
            </a:lvl1pPr>
            <a:lvl2pPr indent="-317500" lvl="1" marL="914400" rtl="0" algn="l">
              <a:lnSpc>
                <a:spcPct val="110000"/>
              </a:lnSpc>
              <a:spcBef>
                <a:spcPts val="0"/>
              </a:spcBef>
              <a:spcAft>
                <a:spcPts val="0"/>
              </a:spcAft>
              <a:buSzPts val="1400"/>
              <a:buChar char="•"/>
              <a:defRPr/>
            </a:lvl2pPr>
            <a:lvl3pPr indent="-317500" lvl="2" marL="1371600" rtl="0" algn="l">
              <a:lnSpc>
                <a:spcPct val="110000"/>
              </a:lnSpc>
              <a:spcBef>
                <a:spcPts val="0"/>
              </a:spcBef>
              <a:spcAft>
                <a:spcPts val="0"/>
              </a:spcAft>
              <a:buSzPts val="1400"/>
              <a:buChar char="•"/>
              <a:defRPr/>
            </a:lvl3pPr>
            <a:lvl4pPr indent="-317500" lvl="3" marL="1828800" rtl="0" algn="l">
              <a:lnSpc>
                <a:spcPct val="110000"/>
              </a:lnSpc>
              <a:spcBef>
                <a:spcPts val="0"/>
              </a:spcBef>
              <a:spcAft>
                <a:spcPts val="0"/>
              </a:spcAft>
              <a:buSzPts val="1400"/>
              <a:buChar char="•"/>
              <a:defRPr/>
            </a:lvl4pPr>
            <a:lvl5pPr indent="-317500" lvl="4" marL="2286000" rtl="0" algn="l">
              <a:lnSpc>
                <a:spcPct val="110000"/>
              </a:lnSpc>
              <a:spcBef>
                <a:spcPts val="0"/>
              </a:spcBef>
              <a:spcAft>
                <a:spcPts val="0"/>
              </a:spcAft>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Tree>
  </p:cSld>
  <p:clrMapOvr>
    <a:masterClrMapping/>
  </p:clrMapOvr>
  <p:extLst>
    <p:ext uri="{DCECCB84-F9BA-43D5-87BE-67443E8EF086}">
      <p15:sldGuideLst>
        <p15:guide id="1" pos="3767">
          <p15:clr>
            <a:srgbClr val="009999"/>
          </p15:clr>
        </p15:guide>
        <p15:guide id="2" pos="3834">
          <p15:clr>
            <a:srgbClr val="009999"/>
          </p15:clr>
        </p15:guide>
        <p15:guide id="3" pos="2065">
          <p15:clr>
            <a:srgbClr val="009999"/>
          </p15:clr>
        </p15:guide>
      </p15:sldGuideLst>
    </p:ext>
  </p:extLst>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three images">
  <p:cSld name="Three columns, three images">
    <p:spTree>
      <p:nvGrpSpPr>
        <p:cNvPr id="237" name="Shape 237"/>
        <p:cNvGrpSpPr/>
        <p:nvPr/>
      </p:nvGrpSpPr>
      <p:grpSpPr>
        <a:xfrm>
          <a:off x="0" y="0"/>
          <a:ext cx="0" cy="0"/>
          <a:chOff x="0" y="0"/>
          <a:chExt cx="0" cy="0"/>
        </a:xfrm>
      </p:grpSpPr>
      <p:sp>
        <p:nvSpPr>
          <p:cNvPr id="238" name="Google Shape;238;p45"/>
          <p:cNvSpPr txBox="1"/>
          <p:nvPr>
            <p:ph type="title"/>
          </p:nvPr>
        </p:nvSpPr>
        <p:spPr>
          <a:xfrm>
            <a:off x="1" y="1"/>
            <a:ext cx="7245000" cy="1061100"/>
          </a:xfrm>
          <a:prstGeom prst="rect">
            <a:avLst/>
          </a:prstGeom>
          <a:noFill/>
          <a:ln>
            <a:noFill/>
          </a:ln>
        </p:spPr>
        <p:txBody>
          <a:bodyPr anchorCtr="0" anchor="t" bIns="0" lIns="469800" spcFirstLastPara="1" rIns="0" wrap="square" tIns="283500">
            <a:noAutofit/>
          </a:bodyPr>
          <a:lstStyle>
            <a:lvl1pPr lvl="0" rtl="0" algn="l">
              <a:lnSpc>
                <a:spcPct val="90000"/>
              </a:lnSpc>
              <a:spcBef>
                <a:spcPts val="0"/>
              </a:spcBef>
              <a:spcAft>
                <a:spcPts val="0"/>
              </a:spcAft>
              <a:buClr>
                <a:schemeClr val="accent2"/>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239" name="Google Shape;239;p45"/>
          <p:cNvSpPr txBox="1"/>
          <p:nvPr>
            <p:ph idx="1" type="body"/>
          </p:nvPr>
        </p:nvSpPr>
        <p:spPr>
          <a:xfrm>
            <a:off x="470298" y="1276349"/>
            <a:ext cx="2700000" cy="1188000"/>
          </a:xfrm>
          <a:prstGeom prst="rect">
            <a:avLst/>
          </a:prstGeom>
          <a:noFill/>
          <a:ln>
            <a:noFill/>
          </a:ln>
        </p:spPr>
        <p:txBody>
          <a:bodyPr anchorCtr="0" anchor="t" bIns="0" lIns="0" spcFirstLastPara="1" rIns="0" wrap="square" tIns="0">
            <a:noAutofit/>
          </a:bodyPr>
          <a:lstStyle>
            <a:lvl1pPr indent="-228600" lvl="0" marL="457200" rtl="0" algn="l">
              <a:lnSpc>
                <a:spcPct val="110000"/>
              </a:lnSpc>
              <a:spcBef>
                <a:spcPts val="0"/>
              </a:spcBef>
              <a:spcAft>
                <a:spcPts val="0"/>
              </a:spcAft>
              <a:buClr>
                <a:schemeClr val="dk1"/>
              </a:buClr>
              <a:buSzPts val="1400"/>
              <a:buNone/>
              <a:defRPr/>
            </a:lvl1pPr>
            <a:lvl2pPr indent="-317500" lvl="1" marL="914400" rtl="0" algn="l">
              <a:lnSpc>
                <a:spcPct val="110000"/>
              </a:lnSpc>
              <a:spcBef>
                <a:spcPts val="0"/>
              </a:spcBef>
              <a:spcAft>
                <a:spcPts val="0"/>
              </a:spcAft>
              <a:buSzPts val="1400"/>
              <a:buChar char="•"/>
              <a:defRPr/>
            </a:lvl2pPr>
            <a:lvl3pPr indent="-317500" lvl="2" marL="1371600" rtl="0" algn="l">
              <a:lnSpc>
                <a:spcPct val="110000"/>
              </a:lnSpc>
              <a:spcBef>
                <a:spcPts val="0"/>
              </a:spcBef>
              <a:spcAft>
                <a:spcPts val="0"/>
              </a:spcAft>
              <a:buSzPts val="1400"/>
              <a:buChar char="•"/>
              <a:defRPr/>
            </a:lvl3pPr>
            <a:lvl4pPr indent="-317500" lvl="3" marL="1828800" rtl="0" algn="l">
              <a:lnSpc>
                <a:spcPct val="110000"/>
              </a:lnSpc>
              <a:spcBef>
                <a:spcPts val="0"/>
              </a:spcBef>
              <a:spcAft>
                <a:spcPts val="0"/>
              </a:spcAft>
              <a:buSzPts val="1400"/>
              <a:buChar char="•"/>
              <a:defRPr/>
            </a:lvl4pPr>
            <a:lvl5pPr indent="-317500" lvl="4" marL="2286000" rtl="0" algn="l">
              <a:lnSpc>
                <a:spcPct val="110000"/>
              </a:lnSpc>
              <a:spcBef>
                <a:spcPts val="0"/>
              </a:spcBef>
              <a:spcAft>
                <a:spcPts val="0"/>
              </a:spcAft>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240" name="Google Shape;240;p45"/>
          <p:cNvSpPr txBox="1"/>
          <p:nvPr>
            <p:ph idx="2" type="body"/>
          </p:nvPr>
        </p:nvSpPr>
        <p:spPr>
          <a:xfrm>
            <a:off x="3277961" y="1276349"/>
            <a:ext cx="2700000" cy="1188000"/>
          </a:xfrm>
          <a:prstGeom prst="rect">
            <a:avLst/>
          </a:prstGeom>
          <a:noFill/>
          <a:ln>
            <a:noFill/>
          </a:ln>
        </p:spPr>
        <p:txBody>
          <a:bodyPr anchorCtr="0" anchor="t" bIns="0" lIns="0" spcFirstLastPara="1" rIns="0" wrap="square" tIns="0">
            <a:noAutofit/>
          </a:bodyPr>
          <a:lstStyle>
            <a:lvl1pPr indent="-228600" lvl="0" marL="457200" rtl="0" algn="l">
              <a:lnSpc>
                <a:spcPct val="110000"/>
              </a:lnSpc>
              <a:spcBef>
                <a:spcPts val="0"/>
              </a:spcBef>
              <a:spcAft>
                <a:spcPts val="0"/>
              </a:spcAft>
              <a:buClr>
                <a:schemeClr val="dk1"/>
              </a:buClr>
              <a:buSzPts val="1400"/>
              <a:buNone/>
              <a:defRPr/>
            </a:lvl1pPr>
            <a:lvl2pPr indent="-317500" lvl="1" marL="914400" rtl="0" algn="l">
              <a:lnSpc>
                <a:spcPct val="110000"/>
              </a:lnSpc>
              <a:spcBef>
                <a:spcPts val="0"/>
              </a:spcBef>
              <a:spcAft>
                <a:spcPts val="0"/>
              </a:spcAft>
              <a:buSzPts val="1400"/>
              <a:buChar char="•"/>
              <a:defRPr/>
            </a:lvl2pPr>
            <a:lvl3pPr indent="-317500" lvl="2" marL="1371600" rtl="0" algn="l">
              <a:lnSpc>
                <a:spcPct val="110000"/>
              </a:lnSpc>
              <a:spcBef>
                <a:spcPts val="0"/>
              </a:spcBef>
              <a:spcAft>
                <a:spcPts val="0"/>
              </a:spcAft>
              <a:buSzPts val="1400"/>
              <a:buChar char="•"/>
              <a:defRPr/>
            </a:lvl3pPr>
            <a:lvl4pPr indent="-317500" lvl="3" marL="1828800" rtl="0" algn="l">
              <a:lnSpc>
                <a:spcPct val="110000"/>
              </a:lnSpc>
              <a:spcBef>
                <a:spcPts val="0"/>
              </a:spcBef>
              <a:spcAft>
                <a:spcPts val="0"/>
              </a:spcAft>
              <a:buSzPts val="1400"/>
              <a:buChar char="•"/>
              <a:defRPr/>
            </a:lvl4pPr>
            <a:lvl5pPr indent="-317500" lvl="4" marL="2286000" rtl="0" algn="l">
              <a:lnSpc>
                <a:spcPct val="110000"/>
              </a:lnSpc>
              <a:spcBef>
                <a:spcPts val="0"/>
              </a:spcBef>
              <a:spcAft>
                <a:spcPts val="0"/>
              </a:spcAft>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241" name="Google Shape;241;p45"/>
          <p:cNvSpPr txBox="1"/>
          <p:nvPr>
            <p:ph idx="3" type="body"/>
          </p:nvPr>
        </p:nvSpPr>
        <p:spPr>
          <a:xfrm>
            <a:off x="6085622" y="1276349"/>
            <a:ext cx="2700000" cy="1188000"/>
          </a:xfrm>
          <a:prstGeom prst="rect">
            <a:avLst/>
          </a:prstGeom>
          <a:noFill/>
          <a:ln>
            <a:noFill/>
          </a:ln>
        </p:spPr>
        <p:txBody>
          <a:bodyPr anchorCtr="0" anchor="t" bIns="0" lIns="0" spcFirstLastPara="1" rIns="0" wrap="square" tIns="0">
            <a:noAutofit/>
          </a:bodyPr>
          <a:lstStyle>
            <a:lvl1pPr indent="-228600" lvl="0" marL="457200" rtl="0" algn="l">
              <a:lnSpc>
                <a:spcPct val="110000"/>
              </a:lnSpc>
              <a:spcBef>
                <a:spcPts val="0"/>
              </a:spcBef>
              <a:spcAft>
                <a:spcPts val="0"/>
              </a:spcAft>
              <a:buClr>
                <a:schemeClr val="dk1"/>
              </a:buClr>
              <a:buSzPts val="1400"/>
              <a:buNone/>
              <a:defRPr/>
            </a:lvl1pPr>
            <a:lvl2pPr indent="-317500" lvl="1" marL="914400" rtl="0" algn="l">
              <a:lnSpc>
                <a:spcPct val="110000"/>
              </a:lnSpc>
              <a:spcBef>
                <a:spcPts val="0"/>
              </a:spcBef>
              <a:spcAft>
                <a:spcPts val="0"/>
              </a:spcAft>
              <a:buSzPts val="1400"/>
              <a:buChar char="•"/>
              <a:defRPr/>
            </a:lvl2pPr>
            <a:lvl3pPr indent="-317500" lvl="2" marL="1371600" rtl="0" algn="l">
              <a:lnSpc>
                <a:spcPct val="110000"/>
              </a:lnSpc>
              <a:spcBef>
                <a:spcPts val="0"/>
              </a:spcBef>
              <a:spcAft>
                <a:spcPts val="0"/>
              </a:spcAft>
              <a:buSzPts val="1400"/>
              <a:buChar char="•"/>
              <a:defRPr/>
            </a:lvl3pPr>
            <a:lvl4pPr indent="-317500" lvl="3" marL="1828800" rtl="0" algn="l">
              <a:lnSpc>
                <a:spcPct val="110000"/>
              </a:lnSpc>
              <a:spcBef>
                <a:spcPts val="0"/>
              </a:spcBef>
              <a:spcAft>
                <a:spcPts val="0"/>
              </a:spcAft>
              <a:buSzPts val="1400"/>
              <a:buChar char="•"/>
              <a:defRPr/>
            </a:lvl4pPr>
            <a:lvl5pPr indent="-317500" lvl="4" marL="2286000" rtl="0" algn="l">
              <a:lnSpc>
                <a:spcPct val="110000"/>
              </a:lnSpc>
              <a:spcBef>
                <a:spcPts val="0"/>
              </a:spcBef>
              <a:spcAft>
                <a:spcPts val="0"/>
              </a:spcAft>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242" name="Google Shape;242;p45"/>
          <p:cNvSpPr/>
          <p:nvPr>
            <p:ph idx="4" type="pic"/>
          </p:nvPr>
        </p:nvSpPr>
        <p:spPr>
          <a:xfrm>
            <a:off x="470298" y="2463956"/>
            <a:ext cx="2700000" cy="1944900"/>
          </a:xfrm>
          <a:prstGeom prst="rect">
            <a:avLst/>
          </a:prstGeom>
          <a:noFill/>
          <a:ln>
            <a:noFill/>
          </a:ln>
        </p:spPr>
      </p:sp>
      <p:sp>
        <p:nvSpPr>
          <p:cNvPr id="243" name="Google Shape;243;p45"/>
          <p:cNvSpPr/>
          <p:nvPr>
            <p:ph idx="5" type="pic"/>
          </p:nvPr>
        </p:nvSpPr>
        <p:spPr>
          <a:xfrm>
            <a:off x="3277961" y="2463956"/>
            <a:ext cx="2700000" cy="1944900"/>
          </a:xfrm>
          <a:prstGeom prst="rect">
            <a:avLst/>
          </a:prstGeom>
          <a:noFill/>
          <a:ln>
            <a:noFill/>
          </a:ln>
        </p:spPr>
      </p:sp>
      <p:sp>
        <p:nvSpPr>
          <p:cNvPr id="244" name="Google Shape;244;p45"/>
          <p:cNvSpPr/>
          <p:nvPr>
            <p:ph idx="6" type="pic"/>
          </p:nvPr>
        </p:nvSpPr>
        <p:spPr>
          <a:xfrm>
            <a:off x="6085622" y="2463956"/>
            <a:ext cx="2700000" cy="1944900"/>
          </a:xfrm>
          <a:prstGeom prst="rect">
            <a:avLst/>
          </a:prstGeom>
          <a:noFill/>
          <a:ln>
            <a:noFill/>
          </a:ln>
        </p:spPr>
      </p:sp>
    </p:spTree>
  </p:cSld>
  <p:clrMapOvr>
    <a:masterClrMapping/>
  </p:clrMapOvr>
  <p:extLst>
    <p:ext uri="{DCECCB84-F9BA-43D5-87BE-67443E8EF086}">
      <p15:sldGuideLst>
        <p15:guide id="1" pos="3767">
          <p15:clr>
            <a:srgbClr val="009999"/>
          </p15:clr>
        </p15:guide>
        <p15:guide id="2" pos="3834">
          <p15:clr>
            <a:srgbClr val="009999"/>
          </p15:clr>
        </p15:guide>
        <p15:guide id="3" pos="2065">
          <p15:clr>
            <a:srgbClr val="009999"/>
          </p15:clr>
        </p15:guide>
      </p15:sldGuideLst>
    </p:ext>
  </p:extLst>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objects">
  <p:cSld name="Four objects">
    <p:spTree>
      <p:nvGrpSpPr>
        <p:cNvPr id="245" name="Shape 245"/>
        <p:cNvGrpSpPr/>
        <p:nvPr/>
      </p:nvGrpSpPr>
      <p:grpSpPr>
        <a:xfrm>
          <a:off x="0" y="0"/>
          <a:ext cx="0" cy="0"/>
          <a:chOff x="0" y="0"/>
          <a:chExt cx="0" cy="0"/>
        </a:xfrm>
      </p:grpSpPr>
      <p:sp>
        <p:nvSpPr>
          <p:cNvPr id="246" name="Google Shape;246;p46"/>
          <p:cNvSpPr txBox="1"/>
          <p:nvPr>
            <p:ph type="title"/>
          </p:nvPr>
        </p:nvSpPr>
        <p:spPr>
          <a:xfrm>
            <a:off x="1" y="1"/>
            <a:ext cx="7245000" cy="1061100"/>
          </a:xfrm>
          <a:prstGeom prst="rect">
            <a:avLst/>
          </a:prstGeom>
          <a:noFill/>
          <a:ln>
            <a:noFill/>
          </a:ln>
        </p:spPr>
        <p:txBody>
          <a:bodyPr anchorCtr="0" anchor="t" bIns="0" lIns="469800" spcFirstLastPara="1" rIns="0" wrap="square" tIns="283500">
            <a:noAutofit/>
          </a:bodyPr>
          <a:lstStyle>
            <a:lvl1pPr lvl="0" rtl="0" algn="l">
              <a:lnSpc>
                <a:spcPct val="90000"/>
              </a:lnSpc>
              <a:spcBef>
                <a:spcPts val="0"/>
              </a:spcBef>
              <a:spcAft>
                <a:spcPts val="0"/>
              </a:spcAft>
              <a:buClr>
                <a:schemeClr val="accent2"/>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247" name="Google Shape;247;p46"/>
          <p:cNvSpPr txBox="1"/>
          <p:nvPr>
            <p:ph idx="1" type="body"/>
          </p:nvPr>
        </p:nvSpPr>
        <p:spPr>
          <a:xfrm>
            <a:off x="470298" y="1061100"/>
            <a:ext cx="4104000" cy="1728600"/>
          </a:xfrm>
          <a:prstGeom prst="rect">
            <a:avLst/>
          </a:prstGeom>
          <a:noFill/>
          <a:ln>
            <a:noFill/>
          </a:ln>
        </p:spPr>
        <p:txBody>
          <a:bodyPr anchorCtr="0" anchor="t" bIns="0" lIns="0" spcFirstLastPara="1" rIns="0" wrap="square" tIns="0">
            <a:noAutofit/>
          </a:bodyPr>
          <a:lstStyle>
            <a:lvl1pPr indent="-228600" lvl="0" marL="457200" rtl="0" algn="l">
              <a:lnSpc>
                <a:spcPct val="110000"/>
              </a:lnSpc>
              <a:spcBef>
                <a:spcPts val="0"/>
              </a:spcBef>
              <a:spcAft>
                <a:spcPts val="0"/>
              </a:spcAft>
              <a:buClr>
                <a:schemeClr val="dk1"/>
              </a:buClr>
              <a:buSzPts val="1400"/>
              <a:buNone/>
              <a:defRPr/>
            </a:lvl1pPr>
            <a:lvl2pPr indent="-317500" lvl="1" marL="914400" rtl="0" algn="l">
              <a:lnSpc>
                <a:spcPct val="110000"/>
              </a:lnSpc>
              <a:spcBef>
                <a:spcPts val="0"/>
              </a:spcBef>
              <a:spcAft>
                <a:spcPts val="0"/>
              </a:spcAft>
              <a:buSzPts val="1400"/>
              <a:buChar char="•"/>
              <a:defRPr/>
            </a:lvl2pPr>
            <a:lvl3pPr indent="-317500" lvl="2" marL="1371600" rtl="0" algn="l">
              <a:lnSpc>
                <a:spcPct val="110000"/>
              </a:lnSpc>
              <a:spcBef>
                <a:spcPts val="0"/>
              </a:spcBef>
              <a:spcAft>
                <a:spcPts val="0"/>
              </a:spcAft>
              <a:buSzPts val="1400"/>
              <a:buChar char="•"/>
              <a:defRPr/>
            </a:lvl3pPr>
            <a:lvl4pPr indent="-317500" lvl="3" marL="1828800" rtl="0" algn="l">
              <a:lnSpc>
                <a:spcPct val="110000"/>
              </a:lnSpc>
              <a:spcBef>
                <a:spcPts val="0"/>
              </a:spcBef>
              <a:spcAft>
                <a:spcPts val="0"/>
              </a:spcAft>
              <a:buSzPts val="1400"/>
              <a:buChar char="•"/>
              <a:defRPr/>
            </a:lvl4pPr>
            <a:lvl5pPr indent="-317500" lvl="4" marL="2286000" rtl="0" algn="l">
              <a:lnSpc>
                <a:spcPct val="110000"/>
              </a:lnSpc>
              <a:spcBef>
                <a:spcPts val="0"/>
              </a:spcBef>
              <a:spcAft>
                <a:spcPts val="0"/>
              </a:spcAft>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248" name="Google Shape;248;p46"/>
          <p:cNvSpPr txBox="1"/>
          <p:nvPr>
            <p:ph idx="2" type="body"/>
          </p:nvPr>
        </p:nvSpPr>
        <p:spPr>
          <a:xfrm>
            <a:off x="4681538" y="1061100"/>
            <a:ext cx="4104000" cy="1728600"/>
          </a:xfrm>
          <a:prstGeom prst="rect">
            <a:avLst/>
          </a:prstGeom>
          <a:noFill/>
          <a:ln>
            <a:noFill/>
          </a:ln>
        </p:spPr>
        <p:txBody>
          <a:bodyPr anchorCtr="0" anchor="t" bIns="0" lIns="0" spcFirstLastPara="1" rIns="0" wrap="square" tIns="0">
            <a:noAutofit/>
          </a:bodyPr>
          <a:lstStyle>
            <a:lvl1pPr indent="-228600" lvl="0" marL="457200" rtl="0" algn="l">
              <a:lnSpc>
                <a:spcPct val="110000"/>
              </a:lnSpc>
              <a:spcBef>
                <a:spcPts val="0"/>
              </a:spcBef>
              <a:spcAft>
                <a:spcPts val="0"/>
              </a:spcAft>
              <a:buClr>
                <a:schemeClr val="dk1"/>
              </a:buClr>
              <a:buSzPts val="1400"/>
              <a:buNone/>
              <a:defRPr/>
            </a:lvl1pPr>
            <a:lvl2pPr indent="-317500" lvl="1" marL="914400" rtl="0" algn="l">
              <a:lnSpc>
                <a:spcPct val="110000"/>
              </a:lnSpc>
              <a:spcBef>
                <a:spcPts val="0"/>
              </a:spcBef>
              <a:spcAft>
                <a:spcPts val="0"/>
              </a:spcAft>
              <a:buSzPts val="1400"/>
              <a:buChar char="•"/>
              <a:defRPr/>
            </a:lvl2pPr>
            <a:lvl3pPr indent="-317500" lvl="2" marL="1371600" rtl="0" algn="l">
              <a:lnSpc>
                <a:spcPct val="110000"/>
              </a:lnSpc>
              <a:spcBef>
                <a:spcPts val="0"/>
              </a:spcBef>
              <a:spcAft>
                <a:spcPts val="0"/>
              </a:spcAft>
              <a:buSzPts val="1400"/>
              <a:buChar char="•"/>
              <a:defRPr/>
            </a:lvl3pPr>
            <a:lvl4pPr indent="-317500" lvl="3" marL="1828800" rtl="0" algn="l">
              <a:lnSpc>
                <a:spcPct val="110000"/>
              </a:lnSpc>
              <a:spcBef>
                <a:spcPts val="0"/>
              </a:spcBef>
              <a:spcAft>
                <a:spcPts val="0"/>
              </a:spcAft>
              <a:buSzPts val="1400"/>
              <a:buChar char="•"/>
              <a:defRPr/>
            </a:lvl4pPr>
            <a:lvl5pPr indent="-317500" lvl="4" marL="2286000" rtl="0" algn="l">
              <a:lnSpc>
                <a:spcPct val="110000"/>
              </a:lnSpc>
              <a:spcBef>
                <a:spcPts val="0"/>
              </a:spcBef>
              <a:spcAft>
                <a:spcPts val="0"/>
              </a:spcAft>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249" name="Google Shape;249;p46"/>
          <p:cNvSpPr txBox="1"/>
          <p:nvPr>
            <p:ph idx="3" type="body"/>
          </p:nvPr>
        </p:nvSpPr>
        <p:spPr>
          <a:xfrm>
            <a:off x="470297" y="2896791"/>
            <a:ext cx="4104000" cy="1728600"/>
          </a:xfrm>
          <a:prstGeom prst="rect">
            <a:avLst/>
          </a:prstGeom>
          <a:noFill/>
          <a:ln>
            <a:noFill/>
          </a:ln>
        </p:spPr>
        <p:txBody>
          <a:bodyPr anchorCtr="0" anchor="t" bIns="0" lIns="0" spcFirstLastPara="1" rIns="0" wrap="square" tIns="0">
            <a:noAutofit/>
          </a:bodyPr>
          <a:lstStyle>
            <a:lvl1pPr indent="-228600" lvl="0" marL="457200" rtl="0" algn="l">
              <a:lnSpc>
                <a:spcPct val="110000"/>
              </a:lnSpc>
              <a:spcBef>
                <a:spcPts val="0"/>
              </a:spcBef>
              <a:spcAft>
                <a:spcPts val="0"/>
              </a:spcAft>
              <a:buClr>
                <a:schemeClr val="dk1"/>
              </a:buClr>
              <a:buSzPts val="1400"/>
              <a:buNone/>
              <a:defRPr/>
            </a:lvl1pPr>
            <a:lvl2pPr indent="-317500" lvl="1" marL="914400" rtl="0" algn="l">
              <a:lnSpc>
                <a:spcPct val="110000"/>
              </a:lnSpc>
              <a:spcBef>
                <a:spcPts val="0"/>
              </a:spcBef>
              <a:spcAft>
                <a:spcPts val="0"/>
              </a:spcAft>
              <a:buSzPts val="1400"/>
              <a:buChar char="•"/>
              <a:defRPr/>
            </a:lvl2pPr>
            <a:lvl3pPr indent="-317500" lvl="2" marL="1371600" rtl="0" algn="l">
              <a:lnSpc>
                <a:spcPct val="110000"/>
              </a:lnSpc>
              <a:spcBef>
                <a:spcPts val="0"/>
              </a:spcBef>
              <a:spcAft>
                <a:spcPts val="0"/>
              </a:spcAft>
              <a:buSzPts val="1400"/>
              <a:buChar char="•"/>
              <a:defRPr/>
            </a:lvl3pPr>
            <a:lvl4pPr indent="-317500" lvl="3" marL="1828800" rtl="0" algn="l">
              <a:lnSpc>
                <a:spcPct val="110000"/>
              </a:lnSpc>
              <a:spcBef>
                <a:spcPts val="0"/>
              </a:spcBef>
              <a:spcAft>
                <a:spcPts val="0"/>
              </a:spcAft>
              <a:buSzPts val="1400"/>
              <a:buChar char="•"/>
              <a:defRPr/>
            </a:lvl4pPr>
            <a:lvl5pPr indent="-317500" lvl="4" marL="2286000" rtl="0" algn="l">
              <a:lnSpc>
                <a:spcPct val="110000"/>
              </a:lnSpc>
              <a:spcBef>
                <a:spcPts val="0"/>
              </a:spcBef>
              <a:spcAft>
                <a:spcPts val="0"/>
              </a:spcAft>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250" name="Google Shape;250;p46"/>
          <p:cNvSpPr txBox="1"/>
          <p:nvPr>
            <p:ph idx="4" type="body"/>
          </p:nvPr>
        </p:nvSpPr>
        <p:spPr>
          <a:xfrm>
            <a:off x="4681538" y="2896791"/>
            <a:ext cx="4104000" cy="1728600"/>
          </a:xfrm>
          <a:prstGeom prst="rect">
            <a:avLst/>
          </a:prstGeom>
          <a:noFill/>
          <a:ln>
            <a:noFill/>
          </a:ln>
        </p:spPr>
        <p:txBody>
          <a:bodyPr anchorCtr="0" anchor="t" bIns="0" lIns="0" spcFirstLastPara="1" rIns="0" wrap="square" tIns="0">
            <a:noAutofit/>
          </a:bodyPr>
          <a:lstStyle>
            <a:lvl1pPr indent="-228600" lvl="0" marL="457200" rtl="0" algn="l">
              <a:lnSpc>
                <a:spcPct val="110000"/>
              </a:lnSpc>
              <a:spcBef>
                <a:spcPts val="0"/>
              </a:spcBef>
              <a:spcAft>
                <a:spcPts val="0"/>
              </a:spcAft>
              <a:buClr>
                <a:schemeClr val="dk1"/>
              </a:buClr>
              <a:buSzPts val="1400"/>
              <a:buNone/>
              <a:defRPr/>
            </a:lvl1pPr>
            <a:lvl2pPr indent="-317500" lvl="1" marL="914400" rtl="0" algn="l">
              <a:lnSpc>
                <a:spcPct val="110000"/>
              </a:lnSpc>
              <a:spcBef>
                <a:spcPts val="0"/>
              </a:spcBef>
              <a:spcAft>
                <a:spcPts val="0"/>
              </a:spcAft>
              <a:buSzPts val="1400"/>
              <a:buChar char="•"/>
              <a:defRPr/>
            </a:lvl2pPr>
            <a:lvl3pPr indent="-317500" lvl="2" marL="1371600" rtl="0" algn="l">
              <a:lnSpc>
                <a:spcPct val="110000"/>
              </a:lnSpc>
              <a:spcBef>
                <a:spcPts val="0"/>
              </a:spcBef>
              <a:spcAft>
                <a:spcPts val="0"/>
              </a:spcAft>
              <a:buSzPts val="1400"/>
              <a:buChar char="•"/>
              <a:defRPr/>
            </a:lvl3pPr>
            <a:lvl4pPr indent="-317500" lvl="3" marL="1828800" rtl="0" algn="l">
              <a:lnSpc>
                <a:spcPct val="110000"/>
              </a:lnSpc>
              <a:spcBef>
                <a:spcPts val="0"/>
              </a:spcBef>
              <a:spcAft>
                <a:spcPts val="0"/>
              </a:spcAft>
              <a:buSzPts val="1400"/>
              <a:buChar char="•"/>
              <a:defRPr/>
            </a:lvl4pPr>
            <a:lvl5pPr indent="-317500" lvl="4" marL="2286000" rtl="0" algn="l">
              <a:lnSpc>
                <a:spcPct val="110000"/>
              </a:lnSpc>
              <a:spcBef>
                <a:spcPts val="0"/>
              </a:spcBef>
              <a:spcAft>
                <a:spcPts val="0"/>
              </a:spcAft>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ll bleed color area 1" showMasterSp="0">
  <p:cSld name="Full bleed color area 1">
    <p:bg>
      <p:bgPr>
        <a:solidFill>
          <a:schemeClr val="dk1"/>
        </a:solidFill>
      </p:bgPr>
    </p:bg>
    <p:spTree>
      <p:nvGrpSpPr>
        <p:cNvPr id="251" name="Shape 251"/>
        <p:cNvGrpSpPr/>
        <p:nvPr/>
      </p:nvGrpSpPr>
      <p:grpSpPr>
        <a:xfrm>
          <a:off x="0" y="0"/>
          <a:ext cx="0" cy="0"/>
          <a:chOff x="0" y="0"/>
          <a:chExt cx="0" cy="0"/>
        </a:xfrm>
      </p:grpSpPr>
      <p:pic>
        <p:nvPicPr>
          <p:cNvPr id="252" name="Google Shape;252;p47"/>
          <p:cNvPicPr preferRelativeResize="0"/>
          <p:nvPr/>
        </p:nvPicPr>
        <p:blipFill rotWithShape="1">
          <a:blip r:embed="rId2">
            <a:alphaModFix/>
          </a:blip>
          <a:srcRect b="0" l="0" r="0" t="0"/>
          <a:stretch/>
        </p:blipFill>
        <p:spPr>
          <a:xfrm>
            <a:off x="0" y="321"/>
            <a:ext cx="9143996" cy="5142855"/>
          </a:xfrm>
          <a:prstGeom prst="rect">
            <a:avLst/>
          </a:prstGeom>
          <a:noFill/>
          <a:ln>
            <a:noFill/>
          </a:ln>
        </p:spPr>
      </p:pic>
      <p:sp>
        <p:nvSpPr>
          <p:cNvPr id="253" name="Google Shape;253;p47"/>
          <p:cNvSpPr txBox="1"/>
          <p:nvPr>
            <p:ph type="title"/>
          </p:nvPr>
        </p:nvSpPr>
        <p:spPr>
          <a:xfrm>
            <a:off x="1" y="1"/>
            <a:ext cx="7245000" cy="1061100"/>
          </a:xfrm>
          <a:prstGeom prst="rect">
            <a:avLst/>
          </a:prstGeom>
          <a:noFill/>
          <a:ln>
            <a:noFill/>
          </a:ln>
        </p:spPr>
        <p:txBody>
          <a:bodyPr anchorCtr="0" anchor="t" bIns="0" lIns="469800" spcFirstLastPara="1" rIns="0" wrap="square" tIns="283500">
            <a:noAutofit/>
          </a:bodyPr>
          <a:lstStyle>
            <a:lvl1pPr lvl="0" rtl="0" algn="l">
              <a:lnSpc>
                <a:spcPct val="90000"/>
              </a:lnSpc>
              <a:spcBef>
                <a:spcPts val="0"/>
              </a:spcBef>
              <a:spcAft>
                <a:spcPts val="0"/>
              </a:spcAft>
              <a:buClr>
                <a:schemeClr val="lt1"/>
              </a:buClr>
              <a:buSzPts val="1800"/>
              <a:buFont typeface="Arial"/>
              <a:buNone/>
              <a:defRPr>
                <a:solidFill>
                  <a:schemeClr val="lt1"/>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254" name="Google Shape;254;p47"/>
          <p:cNvSpPr txBox="1"/>
          <p:nvPr/>
        </p:nvSpPr>
        <p:spPr>
          <a:xfrm>
            <a:off x="4681538" y="4625100"/>
            <a:ext cx="4462500" cy="270000"/>
          </a:xfrm>
          <a:prstGeom prst="rect">
            <a:avLst/>
          </a:prstGeom>
          <a:noFill/>
          <a:ln>
            <a:noFill/>
          </a:ln>
        </p:spPr>
        <p:txBody>
          <a:bodyPr anchorCtr="0" anchor="b" bIns="27000" lIns="0" spcFirstLastPara="1" rIns="626400" wrap="square" tIns="0">
            <a:noAutofit/>
          </a:bodyPr>
          <a:lstStyle/>
          <a:p>
            <a:pPr indent="0" lvl="0" marL="0" rtl="0" algn="r">
              <a:spcBef>
                <a:spcPts val="0"/>
              </a:spcBef>
              <a:spcAft>
                <a:spcPts val="0"/>
              </a:spcAft>
              <a:buNone/>
            </a:pPr>
            <a:r>
              <a:rPr lang="en" sz="800">
                <a:solidFill>
                  <a:schemeClr val="lt1"/>
                </a:solidFill>
              </a:rPr>
              <a:t>Harvard Data Analytics Group | Sensproducts™</a:t>
            </a:r>
            <a:endParaRPr sz="800">
              <a:solidFill>
                <a:schemeClr val="lt1"/>
              </a:solidFill>
            </a:endParaRPr>
          </a:p>
        </p:txBody>
      </p:sp>
      <p:sp>
        <p:nvSpPr>
          <p:cNvPr id="255" name="Google Shape;255;p47"/>
          <p:cNvSpPr txBox="1"/>
          <p:nvPr/>
        </p:nvSpPr>
        <p:spPr>
          <a:xfrm>
            <a:off x="4681538" y="4895100"/>
            <a:ext cx="4462500" cy="248400"/>
          </a:xfrm>
          <a:prstGeom prst="rect">
            <a:avLst/>
          </a:prstGeom>
          <a:noFill/>
          <a:ln>
            <a:noFill/>
          </a:ln>
        </p:spPr>
        <p:txBody>
          <a:bodyPr anchorCtr="0" anchor="t" bIns="0" lIns="469800" spcFirstLastPara="1" rIns="361800" wrap="square" tIns="0">
            <a:noAutofit/>
          </a:bodyPr>
          <a:lstStyle/>
          <a:p>
            <a:pPr indent="0" lvl="0" marL="0" marR="0" rtl="0" algn="r">
              <a:spcBef>
                <a:spcPts val="0"/>
              </a:spcBef>
              <a:spcAft>
                <a:spcPts val="0"/>
              </a:spcAft>
              <a:buNone/>
            </a:pPr>
            <a:r>
              <a:rPr b="0" i="0" lang="en" sz="800" u="none" cap="none" strike="noStrike">
                <a:solidFill>
                  <a:schemeClr val="lt1"/>
                </a:solidFill>
                <a:latin typeface="Arial"/>
                <a:ea typeface="Arial"/>
                <a:cs typeface="Arial"/>
                <a:sym typeface="Arial"/>
              </a:rPr>
              <a:t>Restricted © Siemens Energy, </a:t>
            </a:r>
            <a:r>
              <a:rPr lang="en" sz="800">
                <a:solidFill>
                  <a:schemeClr val="lt1"/>
                </a:solidFill>
              </a:rPr>
              <a:t>2022</a:t>
            </a:r>
            <a:endParaRPr sz="1100"/>
          </a:p>
        </p:txBody>
      </p:sp>
      <p:sp>
        <p:nvSpPr>
          <p:cNvPr id="256" name="Google Shape;256;p47"/>
          <p:cNvSpPr txBox="1"/>
          <p:nvPr/>
        </p:nvSpPr>
        <p:spPr>
          <a:xfrm>
            <a:off x="8523000" y="4625100"/>
            <a:ext cx="621000" cy="270000"/>
          </a:xfrm>
          <a:prstGeom prst="rect">
            <a:avLst/>
          </a:prstGeom>
          <a:noFill/>
          <a:ln>
            <a:noFill/>
          </a:ln>
        </p:spPr>
        <p:txBody>
          <a:bodyPr anchorCtr="0" anchor="b" bIns="27000" lIns="0" spcFirstLastPara="1" rIns="361800" wrap="square" tIns="0">
            <a:noAutofit/>
          </a:bodyPr>
          <a:lstStyle/>
          <a:p>
            <a:pPr indent="0" lvl="0" marL="0" marR="0" rtl="0" algn="r">
              <a:spcBef>
                <a:spcPts val="0"/>
              </a:spcBef>
              <a:spcAft>
                <a:spcPts val="0"/>
              </a:spcAft>
              <a:buNone/>
            </a:pPr>
            <a:fld id="{00000000-1234-1234-1234-123412341234}" type="slidenum">
              <a:rPr b="1" i="0" lang="en" sz="800" u="none" cap="none" strike="noStrike">
                <a:solidFill>
                  <a:schemeClr val="lt1"/>
                </a:solidFill>
                <a:latin typeface="Arial"/>
                <a:ea typeface="Arial"/>
                <a:cs typeface="Arial"/>
                <a:sym typeface="Arial"/>
              </a:rPr>
              <a:t>‹#›</a:t>
            </a:fld>
            <a:endParaRPr b="1" i="0" sz="800" u="none" cap="none" strike="noStrike">
              <a:solidFill>
                <a:schemeClr val="lt1"/>
              </a:solidFill>
              <a:latin typeface="Arial"/>
              <a:ea typeface="Arial"/>
              <a:cs typeface="Arial"/>
              <a:sym typeface="Arial"/>
            </a:endParaRPr>
          </a:p>
        </p:txBody>
      </p:sp>
      <p:sp>
        <p:nvSpPr>
          <p:cNvPr id="257" name="Google Shape;257;p47"/>
          <p:cNvSpPr txBox="1"/>
          <p:nvPr/>
        </p:nvSpPr>
        <p:spPr>
          <a:xfrm>
            <a:off x="-1" y="4895100"/>
            <a:ext cx="1269000" cy="248400"/>
          </a:xfrm>
          <a:prstGeom prst="rect">
            <a:avLst/>
          </a:prstGeom>
          <a:noFill/>
          <a:ln>
            <a:noFill/>
          </a:ln>
        </p:spPr>
        <p:txBody>
          <a:bodyPr anchorCtr="0" anchor="t" bIns="0" lIns="469800" spcFirstLastPara="1" rIns="0" wrap="square" tIns="0">
            <a:noAutofit/>
          </a:bodyPr>
          <a:lstStyle/>
          <a:p>
            <a:pPr indent="0" lvl="0" marL="0" marR="0" rtl="0" algn="l">
              <a:spcBef>
                <a:spcPts val="0"/>
              </a:spcBef>
              <a:spcAft>
                <a:spcPts val="0"/>
              </a:spcAft>
              <a:buNone/>
            </a:pPr>
            <a:r>
              <a:rPr lang="en" sz="800">
                <a:solidFill>
                  <a:schemeClr val="lt1"/>
                </a:solidFill>
              </a:rPr>
              <a:t>2022-05-12</a:t>
            </a:r>
            <a:endParaRPr sz="1100"/>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ll bleed color area 1 (with logo)" showMasterSp="0">
  <p:cSld name="Full bleed color area 1 (with logo)">
    <p:bg>
      <p:bgPr>
        <a:solidFill>
          <a:schemeClr val="dk1"/>
        </a:solidFill>
      </p:bgPr>
    </p:bg>
    <p:spTree>
      <p:nvGrpSpPr>
        <p:cNvPr id="258" name="Shape 258"/>
        <p:cNvGrpSpPr/>
        <p:nvPr/>
      </p:nvGrpSpPr>
      <p:grpSpPr>
        <a:xfrm>
          <a:off x="0" y="0"/>
          <a:ext cx="0" cy="0"/>
          <a:chOff x="0" y="0"/>
          <a:chExt cx="0" cy="0"/>
        </a:xfrm>
      </p:grpSpPr>
      <p:pic>
        <p:nvPicPr>
          <p:cNvPr id="259" name="Google Shape;259;p48"/>
          <p:cNvPicPr preferRelativeResize="0"/>
          <p:nvPr/>
        </p:nvPicPr>
        <p:blipFill rotWithShape="1">
          <a:blip r:embed="rId2">
            <a:alphaModFix/>
          </a:blip>
          <a:srcRect b="0" l="0" r="0" t="0"/>
          <a:stretch/>
        </p:blipFill>
        <p:spPr>
          <a:xfrm>
            <a:off x="0" y="321"/>
            <a:ext cx="9143996" cy="5142855"/>
          </a:xfrm>
          <a:prstGeom prst="rect">
            <a:avLst/>
          </a:prstGeom>
          <a:noFill/>
          <a:ln>
            <a:noFill/>
          </a:ln>
        </p:spPr>
      </p:pic>
      <p:sp>
        <p:nvSpPr>
          <p:cNvPr id="260" name="Google Shape;260;p48"/>
          <p:cNvSpPr txBox="1"/>
          <p:nvPr>
            <p:ph type="title"/>
          </p:nvPr>
        </p:nvSpPr>
        <p:spPr>
          <a:xfrm>
            <a:off x="1" y="1"/>
            <a:ext cx="7245000" cy="1061100"/>
          </a:xfrm>
          <a:prstGeom prst="rect">
            <a:avLst/>
          </a:prstGeom>
          <a:noFill/>
          <a:ln>
            <a:noFill/>
          </a:ln>
        </p:spPr>
        <p:txBody>
          <a:bodyPr anchorCtr="0" anchor="t" bIns="0" lIns="469800" spcFirstLastPara="1" rIns="0" wrap="square" tIns="283500">
            <a:noAutofit/>
          </a:bodyPr>
          <a:lstStyle>
            <a:lvl1pPr lvl="0" rtl="0" algn="l">
              <a:lnSpc>
                <a:spcPct val="90000"/>
              </a:lnSpc>
              <a:spcBef>
                <a:spcPts val="0"/>
              </a:spcBef>
              <a:spcAft>
                <a:spcPts val="0"/>
              </a:spcAft>
              <a:buClr>
                <a:schemeClr val="lt1"/>
              </a:buClr>
              <a:buSzPts val="1800"/>
              <a:buFont typeface="Arial"/>
              <a:buNone/>
              <a:defRPr>
                <a:solidFill>
                  <a:schemeClr val="lt1"/>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261" name="Google Shape;261;p48"/>
          <p:cNvSpPr txBox="1"/>
          <p:nvPr/>
        </p:nvSpPr>
        <p:spPr>
          <a:xfrm>
            <a:off x="4681538" y="4625100"/>
            <a:ext cx="4462500" cy="270000"/>
          </a:xfrm>
          <a:prstGeom prst="rect">
            <a:avLst/>
          </a:prstGeom>
          <a:noFill/>
          <a:ln>
            <a:noFill/>
          </a:ln>
        </p:spPr>
        <p:txBody>
          <a:bodyPr anchorCtr="0" anchor="b" bIns="27000" lIns="0" spcFirstLastPara="1" rIns="626400" wrap="square" tIns="0">
            <a:noAutofit/>
          </a:bodyPr>
          <a:lstStyle/>
          <a:p>
            <a:pPr indent="0" lvl="0" marL="0" rtl="0" algn="r">
              <a:spcBef>
                <a:spcPts val="0"/>
              </a:spcBef>
              <a:spcAft>
                <a:spcPts val="0"/>
              </a:spcAft>
              <a:buNone/>
            </a:pPr>
            <a:r>
              <a:rPr lang="en" sz="800">
                <a:solidFill>
                  <a:schemeClr val="lt1"/>
                </a:solidFill>
              </a:rPr>
              <a:t>Harvard Data Analytics Group | Sensproducts™</a:t>
            </a:r>
            <a:endParaRPr sz="800">
              <a:solidFill>
                <a:schemeClr val="lt1"/>
              </a:solidFill>
            </a:endParaRPr>
          </a:p>
        </p:txBody>
      </p:sp>
      <p:sp>
        <p:nvSpPr>
          <p:cNvPr id="262" name="Google Shape;262;p48"/>
          <p:cNvSpPr txBox="1"/>
          <p:nvPr/>
        </p:nvSpPr>
        <p:spPr>
          <a:xfrm>
            <a:off x="4681538" y="4895100"/>
            <a:ext cx="4462500" cy="248400"/>
          </a:xfrm>
          <a:prstGeom prst="rect">
            <a:avLst/>
          </a:prstGeom>
          <a:noFill/>
          <a:ln>
            <a:noFill/>
          </a:ln>
        </p:spPr>
        <p:txBody>
          <a:bodyPr anchorCtr="0" anchor="t" bIns="0" lIns="469800" spcFirstLastPara="1" rIns="361800" wrap="square" tIns="0">
            <a:noAutofit/>
          </a:bodyPr>
          <a:lstStyle/>
          <a:p>
            <a:pPr indent="0" lvl="0" marL="0" marR="0" rtl="0" algn="r">
              <a:spcBef>
                <a:spcPts val="0"/>
              </a:spcBef>
              <a:spcAft>
                <a:spcPts val="0"/>
              </a:spcAft>
              <a:buNone/>
            </a:pPr>
            <a:r>
              <a:rPr b="0" i="0" lang="en" sz="800" u="none" cap="none" strike="noStrike">
                <a:solidFill>
                  <a:schemeClr val="lt1"/>
                </a:solidFill>
                <a:latin typeface="Arial"/>
                <a:ea typeface="Arial"/>
                <a:cs typeface="Arial"/>
                <a:sym typeface="Arial"/>
              </a:rPr>
              <a:t>Restricted © Siemens Energy, </a:t>
            </a:r>
            <a:r>
              <a:rPr lang="en" sz="800">
                <a:solidFill>
                  <a:schemeClr val="lt1"/>
                </a:solidFill>
              </a:rPr>
              <a:t>2022</a:t>
            </a:r>
            <a:endParaRPr sz="1100"/>
          </a:p>
        </p:txBody>
      </p:sp>
      <p:sp>
        <p:nvSpPr>
          <p:cNvPr id="263" name="Google Shape;263;p48"/>
          <p:cNvSpPr txBox="1"/>
          <p:nvPr/>
        </p:nvSpPr>
        <p:spPr>
          <a:xfrm>
            <a:off x="8523000" y="4625100"/>
            <a:ext cx="621000" cy="270000"/>
          </a:xfrm>
          <a:prstGeom prst="rect">
            <a:avLst/>
          </a:prstGeom>
          <a:noFill/>
          <a:ln>
            <a:noFill/>
          </a:ln>
        </p:spPr>
        <p:txBody>
          <a:bodyPr anchorCtr="0" anchor="b" bIns="27000" lIns="0" spcFirstLastPara="1" rIns="361800" wrap="square" tIns="0">
            <a:noAutofit/>
          </a:bodyPr>
          <a:lstStyle/>
          <a:p>
            <a:pPr indent="0" lvl="0" marL="0" marR="0" rtl="0" algn="r">
              <a:spcBef>
                <a:spcPts val="0"/>
              </a:spcBef>
              <a:spcAft>
                <a:spcPts val="0"/>
              </a:spcAft>
              <a:buNone/>
            </a:pPr>
            <a:fld id="{00000000-1234-1234-1234-123412341234}" type="slidenum">
              <a:rPr b="1" i="0" lang="en" sz="800" u="none" cap="none" strike="noStrike">
                <a:solidFill>
                  <a:schemeClr val="lt1"/>
                </a:solidFill>
                <a:latin typeface="Arial"/>
                <a:ea typeface="Arial"/>
                <a:cs typeface="Arial"/>
                <a:sym typeface="Arial"/>
              </a:rPr>
              <a:t>‹#›</a:t>
            </a:fld>
            <a:endParaRPr b="1" i="0" sz="800" u="none" cap="none" strike="noStrike">
              <a:solidFill>
                <a:schemeClr val="lt1"/>
              </a:solidFill>
              <a:latin typeface="Arial"/>
              <a:ea typeface="Arial"/>
              <a:cs typeface="Arial"/>
              <a:sym typeface="Arial"/>
            </a:endParaRPr>
          </a:p>
        </p:txBody>
      </p:sp>
      <p:sp>
        <p:nvSpPr>
          <p:cNvPr id="264" name="Google Shape;264;p48"/>
          <p:cNvSpPr txBox="1"/>
          <p:nvPr/>
        </p:nvSpPr>
        <p:spPr>
          <a:xfrm>
            <a:off x="-1" y="4895100"/>
            <a:ext cx="1269000" cy="248400"/>
          </a:xfrm>
          <a:prstGeom prst="rect">
            <a:avLst/>
          </a:prstGeom>
          <a:noFill/>
          <a:ln>
            <a:noFill/>
          </a:ln>
        </p:spPr>
        <p:txBody>
          <a:bodyPr anchorCtr="0" anchor="t" bIns="0" lIns="469800" spcFirstLastPara="1" rIns="0" wrap="square" tIns="0">
            <a:noAutofit/>
          </a:bodyPr>
          <a:lstStyle/>
          <a:p>
            <a:pPr indent="0" lvl="0" marL="0" marR="0" rtl="0" algn="l">
              <a:spcBef>
                <a:spcPts val="0"/>
              </a:spcBef>
              <a:spcAft>
                <a:spcPts val="0"/>
              </a:spcAft>
              <a:buNone/>
            </a:pPr>
            <a:r>
              <a:rPr lang="en" sz="800">
                <a:solidFill>
                  <a:schemeClr val="lt1"/>
                </a:solidFill>
              </a:rPr>
              <a:t>2022-05-12</a:t>
            </a:r>
            <a:endParaRPr sz="1100"/>
          </a:p>
        </p:txBody>
      </p:sp>
      <p:pic>
        <p:nvPicPr>
          <p:cNvPr id="265" name="Google Shape;265;p48"/>
          <p:cNvPicPr preferRelativeResize="0"/>
          <p:nvPr/>
        </p:nvPicPr>
        <p:blipFill rotWithShape="1">
          <a:blip r:embed="rId3">
            <a:alphaModFix/>
          </a:blip>
          <a:srcRect b="0" l="0" r="0" t="0"/>
          <a:stretch/>
        </p:blipFill>
        <p:spPr>
          <a:xfrm>
            <a:off x="7705622" y="351695"/>
            <a:ext cx="1080000" cy="372606"/>
          </a:xfrm>
          <a:prstGeom prst="rect">
            <a:avLst/>
          </a:prstGeom>
          <a:noFill/>
          <a:ln>
            <a:noFill/>
          </a:ln>
        </p:spPr>
      </p:pic>
      <p:sp>
        <p:nvSpPr>
          <p:cNvPr id="266" name="Google Shape;266;p48"/>
          <p:cNvSpPr txBox="1"/>
          <p:nvPr/>
        </p:nvSpPr>
        <p:spPr>
          <a:xfrm>
            <a:off x="1269000" y="4895100"/>
            <a:ext cx="3302100" cy="248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0" i="0" lang="en" sz="800" u="none" cap="none" strike="noStrike">
                <a:solidFill>
                  <a:schemeClr val="accent6"/>
                </a:solidFill>
                <a:latin typeface="Arial"/>
                <a:ea typeface="Arial"/>
                <a:cs typeface="Arial"/>
                <a:sym typeface="Arial"/>
              </a:rPr>
              <a:t>Siemens Energy is a registered trademark licensed by Siemens AG.</a:t>
            </a:r>
            <a:endParaRPr sz="1100"/>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ll bleed color area 2" showMasterSp="0">
  <p:cSld name="Full bleed color area 2">
    <p:bg>
      <p:bgPr>
        <a:solidFill>
          <a:schemeClr val="dk1"/>
        </a:solidFill>
      </p:bgPr>
    </p:bg>
    <p:spTree>
      <p:nvGrpSpPr>
        <p:cNvPr id="267" name="Shape 267"/>
        <p:cNvGrpSpPr/>
        <p:nvPr/>
      </p:nvGrpSpPr>
      <p:grpSpPr>
        <a:xfrm>
          <a:off x="0" y="0"/>
          <a:ext cx="0" cy="0"/>
          <a:chOff x="0" y="0"/>
          <a:chExt cx="0" cy="0"/>
        </a:xfrm>
      </p:grpSpPr>
      <p:sp>
        <p:nvSpPr>
          <p:cNvPr id="268" name="Google Shape;268;p49"/>
          <p:cNvSpPr/>
          <p:nvPr/>
        </p:nvSpPr>
        <p:spPr>
          <a:xfrm>
            <a:off x="-1" y="0"/>
            <a:ext cx="9144000" cy="5143500"/>
          </a:xfrm>
          <a:prstGeom prst="rect">
            <a:avLst/>
          </a:prstGeom>
          <a:solidFill>
            <a:schemeClr val="accen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69" name="Google Shape;269;p49"/>
          <p:cNvSpPr txBox="1"/>
          <p:nvPr>
            <p:ph type="title"/>
          </p:nvPr>
        </p:nvSpPr>
        <p:spPr>
          <a:xfrm>
            <a:off x="1" y="1"/>
            <a:ext cx="7245000" cy="1061100"/>
          </a:xfrm>
          <a:prstGeom prst="rect">
            <a:avLst/>
          </a:prstGeom>
          <a:noFill/>
          <a:ln>
            <a:noFill/>
          </a:ln>
        </p:spPr>
        <p:txBody>
          <a:bodyPr anchorCtr="0" anchor="t" bIns="0" lIns="469800" spcFirstLastPara="1" rIns="0" wrap="square" tIns="283500">
            <a:noAutofit/>
          </a:bodyPr>
          <a:lstStyle>
            <a:lvl1pPr lvl="0" rtl="0" algn="l">
              <a:lnSpc>
                <a:spcPct val="90000"/>
              </a:lnSpc>
              <a:spcBef>
                <a:spcPts val="0"/>
              </a:spcBef>
              <a:spcAft>
                <a:spcPts val="0"/>
              </a:spcAft>
              <a:buClr>
                <a:schemeClr val="lt1"/>
              </a:buClr>
              <a:buSzPts val="1800"/>
              <a:buFont typeface="Arial"/>
              <a:buNone/>
              <a:defRPr>
                <a:solidFill>
                  <a:schemeClr val="lt1"/>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270" name="Google Shape;270;p49"/>
          <p:cNvSpPr txBox="1"/>
          <p:nvPr/>
        </p:nvSpPr>
        <p:spPr>
          <a:xfrm>
            <a:off x="4681538" y="4625100"/>
            <a:ext cx="4462500" cy="270000"/>
          </a:xfrm>
          <a:prstGeom prst="rect">
            <a:avLst/>
          </a:prstGeom>
          <a:noFill/>
          <a:ln>
            <a:noFill/>
          </a:ln>
        </p:spPr>
        <p:txBody>
          <a:bodyPr anchorCtr="0" anchor="b" bIns="27000" lIns="0" spcFirstLastPara="1" rIns="626400" wrap="square" tIns="0">
            <a:noAutofit/>
          </a:bodyPr>
          <a:lstStyle/>
          <a:p>
            <a:pPr indent="0" lvl="0" marL="0" rtl="0" algn="r">
              <a:spcBef>
                <a:spcPts val="0"/>
              </a:spcBef>
              <a:spcAft>
                <a:spcPts val="0"/>
              </a:spcAft>
              <a:buNone/>
            </a:pPr>
            <a:r>
              <a:rPr lang="en" sz="800">
                <a:solidFill>
                  <a:schemeClr val="lt1"/>
                </a:solidFill>
              </a:rPr>
              <a:t>Harvard Data Analytics Group | Sensproducts™</a:t>
            </a:r>
            <a:endParaRPr sz="800">
              <a:solidFill>
                <a:schemeClr val="lt1"/>
              </a:solidFill>
            </a:endParaRPr>
          </a:p>
        </p:txBody>
      </p:sp>
      <p:sp>
        <p:nvSpPr>
          <p:cNvPr id="271" name="Google Shape;271;p49"/>
          <p:cNvSpPr txBox="1"/>
          <p:nvPr/>
        </p:nvSpPr>
        <p:spPr>
          <a:xfrm>
            <a:off x="4681538" y="4895100"/>
            <a:ext cx="4462500" cy="248400"/>
          </a:xfrm>
          <a:prstGeom prst="rect">
            <a:avLst/>
          </a:prstGeom>
          <a:noFill/>
          <a:ln>
            <a:noFill/>
          </a:ln>
        </p:spPr>
        <p:txBody>
          <a:bodyPr anchorCtr="0" anchor="t" bIns="0" lIns="469800" spcFirstLastPara="1" rIns="361800" wrap="square" tIns="0">
            <a:noAutofit/>
          </a:bodyPr>
          <a:lstStyle/>
          <a:p>
            <a:pPr indent="0" lvl="0" marL="0" marR="0" rtl="0" algn="r">
              <a:spcBef>
                <a:spcPts val="0"/>
              </a:spcBef>
              <a:spcAft>
                <a:spcPts val="0"/>
              </a:spcAft>
              <a:buNone/>
            </a:pPr>
            <a:r>
              <a:rPr b="0" i="0" lang="en" sz="800" u="none" cap="none" strike="noStrike">
                <a:solidFill>
                  <a:schemeClr val="lt1"/>
                </a:solidFill>
                <a:latin typeface="Arial"/>
                <a:ea typeface="Arial"/>
                <a:cs typeface="Arial"/>
                <a:sym typeface="Arial"/>
              </a:rPr>
              <a:t>Restricted © Siemens Energy, </a:t>
            </a:r>
            <a:r>
              <a:rPr lang="en" sz="800">
                <a:solidFill>
                  <a:schemeClr val="lt1"/>
                </a:solidFill>
              </a:rPr>
              <a:t>2022</a:t>
            </a:r>
            <a:endParaRPr sz="1100"/>
          </a:p>
        </p:txBody>
      </p:sp>
      <p:sp>
        <p:nvSpPr>
          <p:cNvPr id="272" name="Google Shape;272;p49"/>
          <p:cNvSpPr txBox="1"/>
          <p:nvPr/>
        </p:nvSpPr>
        <p:spPr>
          <a:xfrm>
            <a:off x="8523000" y="4625100"/>
            <a:ext cx="621000" cy="270000"/>
          </a:xfrm>
          <a:prstGeom prst="rect">
            <a:avLst/>
          </a:prstGeom>
          <a:noFill/>
          <a:ln>
            <a:noFill/>
          </a:ln>
        </p:spPr>
        <p:txBody>
          <a:bodyPr anchorCtr="0" anchor="b" bIns="27000" lIns="0" spcFirstLastPara="1" rIns="361800" wrap="square" tIns="0">
            <a:noAutofit/>
          </a:bodyPr>
          <a:lstStyle/>
          <a:p>
            <a:pPr indent="0" lvl="0" marL="0" marR="0" rtl="0" algn="r">
              <a:spcBef>
                <a:spcPts val="0"/>
              </a:spcBef>
              <a:spcAft>
                <a:spcPts val="0"/>
              </a:spcAft>
              <a:buNone/>
            </a:pPr>
            <a:fld id="{00000000-1234-1234-1234-123412341234}" type="slidenum">
              <a:rPr b="1" i="0" lang="en" sz="800" u="none" cap="none" strike="noStrike">
                <a:solidFill>
                  <a:schemeClr val="lt1"/>
                </a:solidFill>
                <a:latin typeface="Arial"/>
                <a:ea typeface="Arial"/>
                <a:cs typeface="Arial"/>
                <a:sym typeface="Arial"/>
              </a:rPr>
              <a:t>‹#›</a:t>
            </a:fld>
            <a:endParaRPr b="1" i="0" sz="800" u="none" cap="none" strike="noStrike">
              <a:solidFill>
                <a:schemeClr val="lt1"/>
              </a:solidFill>
              <a:latin typeface="Arial"/>
              <a:ea typeface="Arial"/>
              <a:cs typeface="Arial"/>
              <a:sym typeface="Arial"/>
            </a:endParaRPr>
          </a:p>
        </p:txBody>
      </p:sp>
      <p:sp>
        <p:nvSpPr>
          <p:cNvPr id="273" name="Google Shape;273;p49"/>
          <p:cNvSpPr txBox="1"/>
          <p:nvPr/>
        </p:nvSpPr>
        <p:spPr>
          <a:xfrm>
            <a:off x="-1" y="4895100"/>
            <a:ext cx="1269000" cy="248400"/>
          </a:xfrm>
          <a:prstGeom prst="rect">
            <a:avLst/>
          </a:prstGeom>
          <a:noFill/>
          <a:ln>
            <a:noFill/>
          </a:ln>
        </p:spPr>
        <p:txBody>
          <a:bodyPr anchorCtr="0" anchor="t" bIns="0" lIns="469800" spcFirstLastPara="1" rIns="0" wrap="square" tIns="0">
            <a:noAutofit/>
          </a:bodyPr>
          <a:lstStyle/>
          <a:p>
            <a:pPr indent="0" lvl="0" marL="0" marR="0" rtl="0" algn="l">
              <a:spcBef>
                <a:spcPts val="0"/>
              </a:spcBef>
              <a:spcAft>
                <a:spcPts val="0"/>
              </a:spcAft>
              <a:buNone/>
            </a:pPr>
            <a:r>
              <a:rPr lang="en" sz="800">
                <a:solidFill>
                  <a:schemeClr val="lt1"/>
                </a:solidFill>
              </a:rPr>
              <a:t>2022-05-12</a:t>
            </a:r>
            <a:endParaRPr sz="1100"/>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artly bleed color area 1" showMasterSp="0">
  <p:cSld name="Partly bleed color area 1">
    <p:bg>
      <p:bgPr>
        <a:solidFill>
          <a:schemeClr val="lt1"/>
        </a:solidFill>
      </p:bgPr>
    </p:bg>
    <p:spTree>
      <p:nvGrpSpPr>
        <p:cNvPr id="274" name="Shape 274"/>
        <p:cNvGrpSpPr/>
        <p:nvPr/>
      </p:nvGrpSpPr>
      <p:grpSpPr>
        <a:xfrm>
          <a:off x="0" y="0"/>
          <a:ext cx="0" cy="0"/>
          <a:chOff x="0" y="0"/>
          <a:chExt cx="0" cy="0"/>
        </a:xfrm>
      </p:grpSpPr>
      <p:pic>
        <p:nvPicPr>
          <p:cNvPr id="275" name="Google Shape;275;p50"/>
          <p:cNvPicPr preferRelativeResize="0"/>
          <p:nvPr/>
        </p:nvPicPr>
        <p:blipFill rotWithShape="1">
          <a:blip r:embed="rId2">
            <a:alphaModFix/>
          </a:blip>
          <a:srcRect b="-10" l="51198" r="0" t="0"/>
          <a:stretch/>
        </p:blipFill>
        <p:spPr>
          <a:xfrm>
            <a:off x="4681538" y="0"/>
            <a:ext cx="4462464" cy="5143178"/>
          </a:xfrm>
          <a:prstGeom prst="rect">
            <a:avLst/>
          </a:prstGeom>
          <a:noFill/>
          <a:ln>
            <a:noFill/>
          </a:ln>
        </p:spPr>
      </p:pic>
      <p:sp>
        <p:nvSpPr>
          <p:cNvPr id="276" name="Google Shape;276;p50"/>
          <p:cNvSpPr txBox="1"/>
          <p:nvPr>
            <p:ph type="title"/>
          </p:nvPr>
        </p:nvSpPr>
        <p:spPr>
          <a:xfrm>
            <a:off x="1" y="1"/>
            <a:ext cx="4573800" cy="1060800"/>
          </a:xfrm>
          <a:prstGeom prst="rect">
            <a:avLst/>
          </a:prstGeom>
          <a:noFill/>
          <a:ln>
            <a:noFill/>
          </a:ln>
        </p:spPr>
        <p:txBody>
          <a:bodyPr anchorCtr="0" anchor="t" bIns="0" lIns="469800" spcFirstLastPara="1" rIns="0" wrap="square" tIns="283500">
            <a:noAutofit/>
          </a:bodyPr>
          <a:lstStyle>
            <a:lvl1pPr lvl="0" rtl="0" algn="l">
              <a:lnSpc>
                <a:spcPct val="90000"/>
              </a:lnSpc>
              <a:spcBef>
                <a:spcPts val="0"/>
              </a:spcBef>
              <a:spcAft>
                <a:spcPts val="0"/>
              </a:spcAft>
              <a:buClr>
                <a:schemeClr val="accent2"/>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277" name="Google Shape;277;p50"/>
          <p:cNvSpPr txBox="1"/>
          <p:nvPr>
            <p:ph idx="1" type="body"/>
          </p:nvPr>
        </p:nvSpPr>
        <p:spPr>
          <a:xfrm>
            <a:off x="470297" y="1277100"/>
            <a:ext cx="4101600" cy="3348000"/>
          </a:xfrm>
          <a:prstGeom prst="rect">
            <a:avLst/>
          </a:prstGeom>
          <a:noFill/>
          <a:ln>
            <a:noFill/>
          </a:ln>
        </p:spPr>
        <p:txBody>
          <a:bodyPr anchorCtr="0" anchor="t" bIns="0" lIns="0" spcFirstLastPara="1" rIns="0" wrap="square" tIns="0">
            <a:noAutofit/>
          </a:bodyPr>
          <a:lstStyle>
            <a:lvl1pPr indent="-228600" lvl="0" marL="457200" rtl="0" algn="l">
              <a:lnSpc>
                <a:spcPct val="110000"/>
              </a:lnSpc>
              <a:spcBef>
                <a:spcPts val="0"/>
              </a:spcBef>
              <a:spcAft>
                <a:spcPts val="0"/>
              </a:spcAft>
              <a:buClr>
                <a:schemeClr val="dk1"/>
              </a:buClr>
              <a:buSzPts val="1400"/>
              <a:buNone/>
              <a:defRPr>
                <a:solidFill>
                  <a:schemeClr val="dk1"/>
                </a:solidFill>
              </a:defRPr>
            </a:lvl1pPr>
            <a:lvl2pPr indent="-317500" lvl="1" marL="914400" rtl="0" algn="l">
              <a:lnSpc>
                <a:spcPct val="110000"/>
              </a:lnSpc>
              <a:spcBef>
                <a:spcPts val="0"/>
              </a:spcBef>
              <a:spcAft>
                <a:spcPts val="0"/>
              </a:spcAft>
              <a:buClr>
                <a:schemeClr val="accent2"/>
              </a:buClr>
              <a:buSzPts val="1400"/>
              <a:buChar char="•"/>
              <a:defRPr>
                <a:solidFill>
                  <a:schemeClr val="dk1"/>
                </a:solidFill>
              </a:defRPr>
            </a:lvl2pPr>
            <a:lvl3pPr indent="-317500" lvl="2" marL="1371600" rtl="0" algn="l">
              <a:lnSpc>
                <a:spcPct val="110000"/>
              </a:lnSpc>
              <a:spcBef>
                <a:spcPts val="0"/>
              </a:spcBef>
              <a:spcAft>
                <a:spcPts val="0"/>
              </a:spcAft>
              <a:buClr>
                <a:schemeClr val="accent2"/>
              </a:buClr>
              <a:buSzPts val="1400"/>
              <a:buChar char="•"/>
              <a:defRPr>
                <a:solidFill>
                  <a:schemeClr val="dk1"/>
                </a:solidFill>
              </a:defRPr>
            </a:lvl3pPr>
            <a:lvl4pPr indent="-317500" lvl="3" marL="1828800" rtl="0" algn="l">
              <a:lnSpc>
                <a:spcPct val="110000"/>
              </a:lnSpc>
              <a:spcBef>
                <a:spcPts val="0"/>
              </a:spcBef>
              <a:spcAft>
                <a:spcPts val="0"/>
              </a:spcAft>
              <a:buClr>
                <a:schemeClr val="accent2"/>
              </a:buClr>
              <a:buSzPts val="1400"/>
              <a:buChar char="•"/>
              <a:defRPr>
                <a:solidFill>
                  <a:schemeClr val="dk1"/>
                </a:solidFill>
              </a:defRPr>
            </a:lvl4pPr>
            <a:lvl5pPr indent="-317500" lvl="4" marL="2286000" rtl="0" algn="l">
              <a:lnSpc>
                <a:spcPct val="110000"/>
              </a:lnSpc>
              <a:spcBef>
                <a:spcPts val="0"/>
              </a:spcBef>
              <a:spcAft>
                <a:spcPts val="0"/>
              </a:spcAft>
              <a:buClr>
                <a:schemeClr val="accent2"/>
              </a:buClr>
              <a:buSzPts val="1400"/>
              <a:buChar char="•"/>
              <a:defRPr>
                <a:solidFill>
                  <a:schemeClr val="dk1"/>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278" name="Google Shape;278;p50"/>
          <p:cNvSpPr txBox="1"/>
          <p:nvPr>
            <p:ph idx="2" type="body"/>
          </p:nvPr>
        </p:nvSpPr>
        <p:spPr>
          <a:xfrm>
            <a:off x="5151600" y="1277100"/>
            <a:ext cx="3633900" cy="3348000"/>
          </a:xfrm>
          <a:prstGeom prst="rect">
            <a:avLst/>
          </a:prstGeom>
          <a:noFill/>
          <a:ln>
            <a:noFill/>
          </a:ln>
        </p:spPr>
        <p:txBody>
          <a:bodyPr anchorCtr="0" anchor="t" bIns="0" lIns="0" spcFirstLastPara="1" rIns="0" wrap="square" tIns="0">
            <a:noAutofit/>
          </a:bodyPr>
          <a:lstStyle>
            <a:lvl1pPr indent="-228600" lvl="0" marL="457200" rtl="0" algn="l">
              <a:lnSpc>
                <a:spcPct val="110000"/>
              </a:lnSpc>
              <a:spcBef>
                <a:spcPts val="0"/>
              </a:spcBef>
              <a:spcAft>
                <a:spcPts val="0"/>
              </a:spcAft>
              <a:buClr>
                <a:schemeClr val="lt1"/>
              </a:buClr>
              <a:buSzPts val="1400"/>
              <a:buNone/>
              <a:defRPr>
                <a:solidFill>
                  <a:schemeClr val="lt1"/>
                </a:solidFill>
              </a:defRPr>
            </a:lvl1pPr>
            <a:lvl2pPr indent="-317500" lvl="1" marL="914400" rtl="0" algn="l">
              <a:lnSpc>
                <a:spcPct val="110000"/>
              </a:lnSpc>
              <a:spcBef>
                <a:spcPts val="0"/>
              </a:spcBef>
              <a:spcAft>
                <a:spcPts val="0"/>
              </a:spcAft>
              <a:buClr>
                <a:schemeClr val="lt1"/>
              </a:buClr>
              <a:buSzPts val="1400"/>
              <a:buChar char="•"/>
              <a:defRPr>
                <a:solidFill>
                  <a:schemeClr val="lt1"/>
                </a:solidFill>
              </a:defRPr>
            </a:lvl2pPr>
            <a:lvl3pPr indent="-317500" lvl="2" marL="1371600" rtl="0" algn="l">
              <a:lnSpc>
                <a:spcPct val="110000"/>
              </a:lnSpc>
              <a:spcBef>
                <a:spcPts val="0"/>
              </a:spcBef>
              <a:spcAft>
                <a:spcPts val="0"/>
              </a:spcAft>
              <a:buClr>
                <a:schemeClr val="lt1"/>
              </a:buClr>
              <a:buSzPts val="1400"/>
              <a:buChar char="•"/>
              <a:defRPr>
                <a:solidFill>
                  <a:schemeClr val="lt1"/>
                </a:solidFill>
              </a:defRPr>
            </a:lvl3pPr>
            <a:lvl4pPr indent="-317500" lvl="3" marL="1828800" rtl="0" algn="l">
              <a:lnSpc>
                <a:spcPct val="110000"/>
              </a:lnSpc>
              <a:spcBef>
                <a:spcPts val="0"/>
              </a:spcBef>
              <a:spcAft>
                <a:spcPts val="0"/>
              </a:spcAft>
              <a:buClr>
                <a:schemeClr val="lt1"/>
              </a:buClr>
              <a:buSzPts val="1400"/>
              <a:buChar char="•"/>
              <a:defRPr>
                <a:solidFill>
                  <a:schemeClr val="lt1"/>
                </a:solidFill>
              </a:defRPr>
            </a:lvl4pPr>
            <a:lvl5pPr indent="-317500" lvl="4" marL="2286000" rtl="0" algn="l">
              <a:lnSpc>
                <a:spcPct val="110000"/>
              </a:lnSpc>
              <a:spcBef>
                <a:spcPts val="0"/>
              </a:spcBef>
              <a:spcAft>
                <a:spcPts val="0"/>
              </a:spcAft>
              <a:buClr>
                <a:schemeClr val="lt1"/>
              </a:buClr>
              <a:buSzPts val="1400"/>
              <a:buChar char="•"/>
              <a:defRPr>
                <a:solidFill>
                  <a:schemeClr val="lt1"/>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279" name="Google Shape;279;p50"/>
          <p:cNvSpPr txBox="1"/>
          <p:nvPr/>
        </p:nvSpPr>
        <p:spPr>
          <a:xfrm>
            <a:off x="4681538" y="4625100"/>
            <a:ext cx="4462500" cy="270000"/>
          </a:xfrm>
          <a:prstGeom prst="rect">
            <a:avLst/>
          </a:prstGeom>
          <a:noFill/>
          <a:ln>
            <a:noFill/>
          </a:ln>
        </p:spPr>
        <p:txBody>
          <a:bodyPr anchorCtr="0" anchor="b" bIns="27000" lIns="0" spcFirstLastPara="1" rIns="626400" wrap="square" tIns="0">
            <a:noAutofit/>
          </a:bodyPr>
          <a:lstStyle/>
          <a:p>
            <a:pPr indent="0" lvl="0" marL="0" rtl="0" algn="r">
              <a:spcBef>
                <a:spcPts val="0"/>
              </a:spcBef>
              <a:spcAft>
                <a:spcPts val="0"/>
              </a:spcAft>
              <a:buNone/>
            </a:pPr>
            <a:r>
              <a:rPr lang="en" sz="800">
                <a:solidFill>
                  <a:schemeClr val="lt1"/>
                </a:solidFill>
              </a:rPr>
              <a:t>Harvard Data Analytics Group | Sensproducts™</a:t>
            </a:r>
            <a:endParaRPr sz="800">
              <a:solidFill>
                <a:schemeClr val="lt1"/>
              </a:solidFill>
            </a:endParaRPr>
          </a:p>
        </p:txBody>
      </p:sp>
      <p:sp>
        <p:nvSpPr>
          <p:cNvPr id="280" name="Google Shape;280;p50"/>
          <p:cNvSpPr txBox="1"/>
          <p:nvPr/>
        </p:nvSpPr>
        <p:spPr>
          <a:xfrm>
            <a:off x="4681538" y="4895100"/>
            <a:ext cx="4462500" cy="248400"/>
          </a:xfrm>
          <a:prstGeom prst="rect">
            <a:avLst/>
          </a:prstGeom>
          <a:noFill/>
          <a:ln>
            <a:noFill/>
          </a:ln>
        </p:spPr>
        <p:txBody>
          <a:bodyPr anchorCtr="0" anchor="t" bIns="0" lIns="469800" spcFirstLastPara="1" rIns="361800" wrap="square" tIns="0">
            <a:noAutofit/>
          </a:bodyPr>
          <a:lstStyle/>
          <a:p>
            <a:pPr indent="0" lvl="0" marL="0" marR="0" rtl="0" algn="r">
              <a:spcBef>
                <a:spcPts val="0"/>
              </a:spcBef>
              <a:spcAft>
                <a:spcPts val="0"/>
              </a:spcAft>
              <a:buNone/>
            </a:pPr>
            <a:r>
              <a:rPr b="0" i="0" lang="en" sz="800" u="none" cap="none" strike="noStrike">
                <a:solidFill>
                  <a:schemeClr val="lt1"/>
                </a:solidFill>
                <a:latin typeface="Arial"/>
                <a:ea typeface="Arial"/>
                <a:cs typeface="Arial"/>
                <a:sym typeface="Arial"/>
              </a:rPr>
              <a:t>Restricted © Siemens Energy, </a:t>
            </a:r>
            <a:r>
              <a:rPr lang="en" sz="800">
                <a:solidFill>
                  <a:schemeClr val="lt1"/>
                </a:solidFill>
              </a:rPr>
              <a:t>2022</a:t>
            </a:r>
            <a:endParaRPr sz="1100"/>
          </a:p>
        </p:txBody>
      </p:sp>
      <p:sp>
        <p:nvSpPr>
          <p:cNvPr id="281" name="Google Shape;281;p50"/>
          <p:cNvSpPr txBox="1"/>
          <p:nvPr/>
        </p:nvSpPr>
        <p:spPr>
          <a:xfrm>
            <a:off x="8523000" y="4625100"/>
            <a:ext cx="621000" cy="270000"/>
          </a:xfrm>
          <a:prstGeom prst="rect">
            <a:avLst/>
          </a:prstGeom>
          <a:noFill/>
          <a:ln>
            <a:noFill/>
          </a:ln>
        </p:spPr>
        <p:txBody>
          <a:bodyPr anchorCtr="0" anchor="b" bIns="27000" lIns="0" spcFirstLastPara="1" rIns="361800" wrap="square" tIns="0">
            <a:noAutofit/>
          </a:bodyPr>
          <a:lstStyle/>
          <a:p>
            <a:pPr indent="0" lvl="0" marL="0" marR="0" rtl="0" algn="r">
              <a:spcBef>
                <a:spcPts val="0"/>
              </a:spcBef>
              <a:spcAft>
                <a:spcPts val="0"/>
              </a:spcAft>
              <a:buNone/>
            </a:pPr>
            <a:fld id="{00000000-1234-1234-1234-123412341234}" type="slidenum">
              <a:rPr b="1" i="0" lang="en" sz="800" u="none" cap="none" strike="noStrike">
                <a:solidFill>
                  <a:schemeClr val="lt1"/>
                </a:solidFill>
                <a:latin typeface="Arial"/>
                <a:ea typeface="Arial"/>
                <a:cs typeface="Arial"/>
                <a:sym typeface="Arial"/>
              </a:rPr>
              <a:t>‹#›</a:t>
            </a:fld>
            <a:endParaRPr b="1" i="0" sz="800" u="none" cap="none" strike="noStrike">
              <a:solidFill>
                <a:schemeClr val="lt1"/>
              </a:solidFill>
              <a:latin typeface="Arial"/>
              <a:ea typeface="Arial"/>
              <a:cs typeface="Arial"/>
              <a:sym typeface="Arial"/>
            </a:endParaRPr>
          </a:p>
        </p:txBody>
      </p:sp>
      <p:sp>
        <p:nvSpPr>
          <p:cNvPr id="282" name="Google Shape;282;p50"/>
          <p:cNvSpPr txBox="1"/>
          <p:nvPr/>
        </p:nvSpPr>
        <p:spPr>
          <a:xfrm>
            <a:off x="-1" y="4895100"/>
            <a:ext cx="1269000" cy="248400"/>
          </a:xfrm>
          <a:prstGeom prst="rect">
            <a:avLst/>
          </a:prstGeom>
          <a:noFill/>
          <a:ln>
            <a:noFill/>
          </a:ln>
        </p:spPr>
        <p:txBody>
          <a:bodyPr anchorCtr="0" anchor="t" bIns="27000" lIns="469800" spcFirstLastPara="1" rIns="0" wrap="square" tIns="0">
            <a:noAutofit/>
          </a:bodyPr>
          <a:lstStyle/>
          <a:p>
            <a:pPr indent="0" lvl="0" marL="0" marR="0" rtl="0" algn="l">
              <a:spcBef>
                <a:spcPts val="0"/>
              </a:spcBef>
              <a:spcAft>
                <a:spcPts val="0"/>
              </a:spcAft>
              <a:buNone/>
            </a:pPr>
            <a:r>
              <a:rPr lang="en" sz="800">
                <a:solidFill>
                  <a:schemeClr val="dk1"/>
                </a:solidFill>
              </a:rPr>
              <a:t>2022-05-12</a:t>
            </a:r>
            <a:endParaRPr sz="1100"/>
          </a:p>
        </p:txBody>
      </p:sp>
    </p:spTree>
  </p:cSld>
  <p:clrMapOvr>
    <a:masterClrMapping/>
  </p:clrMapOvr>
  <p:extLst>
    <p:ext uri="{DCECCB84-F9BA-43D5-87BE-67443E8EF086}">
      <p15:sldGuideLst>
        <p15:guide id="1" pos="3245">
          <p15:clr>
            <a:srgbClr val="009999"/>
          </p15:clr>
        </p15:guide>
      </p15:sldGuideLst>
    </p:ext>
  </p:extLst>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artly bleed color area 2" showMasterSp="0">
  <p:cSld name="Partly bleed color area 2">
    <p:bg>
      <p:bgPr>
        <a:solidFill>
          <a:schemeClr val="lt1"/>
        </a:solidFill>
      </p:bgPr>
    </p:bg>
    <p:spTree>
      <p:nvGrpSpPr>
        <p:cNvPr id="283" name="Shape 283"/>
        <p:cNvGrpSpPr/>
        <p:nvPr/>
      </p:nvGrpSpPr>
      <p:grpSpPr>
        <a:xfrm>
          <a:off x="0" y="0"/>
          <a:ext cx="0" cy="0"/>
          <a:chOff x="0" y="0"/>
          <a:chExt cx="0" cy="0"/>
        </a:xfrm>
      </p:grpSpPr>
      <p:sp>
        <p:nvSpPr>
          <p:cNvPr id="284" name="Google Shape;284;p51"/>
          <p:cNvSpPr/>
          <p:nvPr/>
        </p:nvSpPr>
        <p:spPr>
          <a:xfrm>
            <a:off x="-1" y="1"/>
            <a:ext cx="4574400" cy="5143500"/>
          </a:xfrm>
          <a:prstGeom prst="rect">
            <a:avLst/>
          </a:prstGeom>
          <a:gradFill>
            <a:gsLst>
              <a:gs pos="0">
                <a:schemeClr val="accent2"/>
              </a:gs>
              <a:gs pos="70000">
                <a:schemeClr val="dk2"/>
              </a:gs>
              <a:gs pos="100000">
                <a:schemeClr val="dk2"/>
              </a:gs>
            </a:gsLst>
            <a:lin ang="13500032" scaled="0"/>
          </a:gra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85" name="Google Shape;285;p51"/>
          <p:cNvSpPr txBox="1"/>
          <p:nvPr>
            <p:ph type="title"/>
          </p:nvPr>
        </p:nvSpPr>
        <p:spPr>
          <a:xfrm>
            <a:off x="1" y="1"/>
            <a:ext cx="4573800" cy="1060800"/>
          </a:xfrm>
          <a:prstGeom prst="rect">
            <a:avLst/>
          </a:prstGeom>
          <a:noFill/>
          <a:ln>
            <a:noFill/>
          </a:ln>
        </p:spPr>
        <p:txBody>
          <a:bodyPr anchorCtr="0" anchor="t" bIns="0" lIns="469800" spcFirstLastPara="1" rIns="0" wrap="square" tIns="283500">
            <a:noAutofit/>
          </a:bodyPr>
          <a:lstStyle>
            <a:lvl1pPr lvl="0" rtl="0" algn="l">
              <a:lnSpc>
                <a:spcPct val="90000"/>
              </a:lnSpc>
              <a:spcBef>
                <a:spcPts val="0"/>
              </a:spcBef>
              <a:spcAft>
                <a:spcPts val="0"/>
              </a:spcAft>
              <a:buClr>
                <a:schemeClr val="lt1"/>
              </a:buClr>
              <a:buSzPts val="1800"/>
              <a:buFont typeface="Arial"/>
              <a:buNone/>
              <a:defRPr>
                <a:solidFill>
                  <a:schemeClr val="lt1"/>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286" name="Google Shape;286;p51"/>
          <p:cNvSpPr txBox="1"/>
          <p:nvPr>
            <p:ph idx="1" type="body"/>
          </p:nvPr>
        </p:nvSpPr>
        <p:spPr>
          <a:xfrm>
            <a:off x="470297" y="1277100"/>
            <a:ext cx="3628800" cy="3348000"/>
          </a:xfrm>
          <a:prstGeom prst="rect">
            <a:avLst/>
          </a:prstGeom>
          <a:noFill/>
          <a:ln>
            <a:noFill/>
          </a:ln>
        </p:spPr>
        <p:txBody>
          <a:bodyPr anchorCtr="0" anchor="t" bIns="0" lIns="0" spcFirstLastPara="1" rIns="0" wrap="square" tIns="0">
            <a:noAutofit/>
          </a:bodyPr>
          <a:lstStyle>
            <a:lvl1pPr indent="-228600" lvl="0" marL="457200" rtl="0" algn="l">
              <a:lnSpc>
                <a:spcPct val="110000"/>
              </a:lnSpc>
              <a:spcBef>
                <a:spcPts val="0"/>
              </a:spcBef>
              <a:spcAft>
                <a:spcPts val="0"/>
              </a:spcAft>
              <a:buClr>
                <a:schemeClr val="lt1"/>
              </a:buClr>
              <a:buSzPts val="1400"/>
              <a:buNone/>
              <a:defRPr>
                <a:solidFill>
                  <a:schemeClr val="lt1"/>
                </a:solidFill>
              </a:defRPr>
            </a:lvl1pPr>
            <a:lvl2pPr indent="-317500" lvl="1" marL="914400" rtl="0" algn="l">
              <a:lnSpc>
                <a:spcPct val="110000"/>
              </a:lnSpc>
              <a:spcBef>
                <a:spcPts val="0"/>
              </a:spcBef>
              <a:spcAft>
                <a:spcPts val="0"/>
              </a:spcAft>
              <a:buClr>
                <a:schemeClr val="lt1"/>
              </a:buClr>
              <a:buSzPts val="1400"/>
              <a:buChar char="•"/>
              <a:defRPr>
                <a:solidFill>
                  <a:schemeClr val="lt1"/>
                </a:solidFill>
              </a:defRPr>
            </a:lvl2pPr>
            <a:lvl3pPr indent="-317500" lvl="2" marL="1371600" rtl="0" algn="l">
              <a:lnSpc>
                <a:spcPct val="110000"/>
              </a:lnSpc>
              <a:spcBef>
                <a:spcPts val="0"/>
              </a:spcBef>
              <a:spcAft>
                <a:spcPts val="0"/>
              </a:spcAft>
              <a:buClr>
                <a:schemeClr val="lt1"/>
              </a:buClr>
              <a:buSzPts val="1400"/>
              <a:buChar char="•"/>
              <a:defRPr>
                <a:solidFill>
                  <a:schemeClr val="lt1"/>
                </a:solidFill>
              </a:defRPr>
            </a:lvl3pPr>
            <a:lvl4pPr indent="-317500" lvl="3" marL="1828800" rtl="0" algn="l">
              <a:lnSpc>
                <a:spcPct val="110000"/>
              </a:lnSpc>
              <a:spcBef>
                <a:spcPts val="0"/>
              </a:spcBef>
              <a:spcAft>
                <a:spcPts val="0"/>
              </a:spcAft>
              <a:buClr>
                <a:schemeClr val="lt1"/>
              </a:buClr>
              <a:buSzPts val="1400"/>
              <a:buChar char="•"/>
              <a:defRPr>
                <a:solidFill>
                  <a:schemeClr val="lt1"/>
                </a:solidFill>
              </a:defRPr>
            </a:lvl4pPr>
            <a:lvl5pPr indent="-317500" lvl="4" marL="2286000" rtl="0" algn="l">
              <a:lnSpc>
                <a:spcPct val="110000"/>
              </a:lnSpc>
              <a:spcBef>
                <a:spcPts val="0"/>
              </a:spcBef>
              <a:spcAft>
                <a:spcPts val="0"/>
              </a:spcAft>
              <a:buClr>
                <a:schemeClr val="lt1"/>
              </a:buClr>
              <a:buSzPts val="1400"/>
              <a:buChar char="•"/>
              <a:defRPr>
                <a:solidFill>
                  <a:schemeClr val="lt1"/>
                </a:solidFill>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
        <p:nvSpPr>
          <p:cNvPr id="287" name="Google Shape;287;p51"/>
          <p:cNvSpPr txBox="1"/>
          <p:nvPr>
            <p:ph idx="2" type="body"/>
          </p:nvPr>
        </p:nvSpPr>
        <p:spPr>
          <a:xfrm>
            <a:off x="5043599" y="1277100"/>
            <a:ext cx="3741900" cy="3348000"/>
          </a:xfrm>
          <a:prstGeom prst="rect">
            <a:avLst/>
          </a:prstGeom>
          <a:noFill/>
          <a:ln>
            <a:noFill/>
          </a:ln>
        </p:spPr>
        <p:txBody>
          <a:bodyPr anchorCtr="0" anchor="t" bIns="0" lIns="0" spcFirstLastPara="1" rIns="0" wrap="square" tIns="0">
            <a:noAutofit/>
          </a:bodyPr>
          <a:lstStyle>
            <a:lvl1pPr indent="-228600" lvl="0" marL="457200" rtl="0" algn="l">
              <a:lnSpc>
                <a:spcPct val="110000"/>
              </a:lnSpc>
              <a:spcBef>
                <a:spcPts val="0"/>
              </a:spcBef>
              <a:spcAft>
                <a:spcPts val="0"/>
              </a:spcAft>
              <a:buClr>
                <a:schemeClr val="dk2"/>
              </a:buClr>
              <a:buSzPts val="1400"/>
              <a:buNone/>
              <a:defRPr>
                <a:solidFill>
                  <a:schemeClr val="dk2"/>
                </a:solidFill>
              </a:defRPr>
            </a:lvl1pPr>
            <a:lvl2pPr indent="-317500" lvl="1" marL="914400" rtl="0" algn="l">
              <a:lnSpc>
                <a:spcPct val="110000"/>
              </a:lnSpc>
              <a:spcBef>
                <a:spcPts val="0"/>
              </a:spcBef>
              <a:spcAft>
                <a:spcPts val="0"/>
              </a:spcAft>
              <a:buClr>
                <a:schemeClr val="accent2"/>
              </a:buClr>
              <a:buSzPts val="1400"/>
              <a:buChar char="•"/>
              <a:defRPr>
                <a:solidFill>
                  <a:schemeClr val="dk2"/>
                </a:solidFill>
              </a:defRPr>
            </a:lvl2pPr>
            <a:lvl3pPr indent="-317500" lvl="2" marL="1371600" rtl="0" algn="l">
              <a:lnSpc>
                <a:spcPct val="110000"/>
              </a:lnSpc>
              <a:spcBef>
                <a:spcPts val="0"/>
              </a:spcBef>
              <a:spcAft>
                <a:spcPts val="0"/>
              </a:spcAft>
              <a:buClr>
                <a:schemeClr val="accent2"/>
              </a:buClr>
              <a:buSzPts val="1400"/>
              <a:buChar char="•"/>
              <a:defRPr>
                <a:solidFill>
                  <a:schemeClr val="dk2"/>
                </a:solidFill>
              </a:defRPr>
            </a:lvl3pPr>
            <a:lvl4pPr indent="-317500" lvl="3" marL="1828800" rtl="0" algn="l">
              <a:lnSpc>
                <a:spcPct val="110000"/>
              </a:lnSpc>
              <a:spcBef>
                <a:spcPts val="0"/>
              </a:spcBef>
              <a:spcAft>
                <a:spcPts val="0"/>
              </a:spcAft>
              <a:buClr>
                <a:schemeClr val="accent2"/>
              </a:buClr>
              <a:buSzPts val="1400"/>
              <a:buChar char="•"/>
              <a:defRPr>
                <a:solidFill>
                  <a:schemeClr val="dk2"/>
                </a:solidFill>
              </a:defRPr>
            </a:lvl4pPr>
            <a:lvl5pPr indent="-317500" lvl="4" marL="2286000" rtl="0" algn="l">
              <a:lnSpc>
                <a:spcPct val="110000"/>
              </a:lnSpc>
              <a:spcBef>
                <a:spcPts val="0"/>
              </a:spcBef>
              <a:spcAft>
                <a:spcPts val="0"/>
              </a:spcAft>
              <a:buClr>
                <a:schemeClr val="accent2"/>
              </a:buClr>
              <a:buSzPts val="1400"/>
              <a:buChar char="•"/>
              <a:defRPr>
                <a:solidFill>
                  <a:schemeClr val="dk2"/>
                </a:solidFill>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
        <p:nvSpPr>
          <p:cNvPr id="288" name="Google Shape;288;p51"/>
          <p:cNvSpPr txBox="1"/>
          <p:nvPr/>
        </p:nvSpPr>
        <p:spPr>
          <a:xfrm>
            <a:off x="4681538" y="4625100"/>
            <a:ext cx="4462500" cy="270000"/>
          </a:xfrm>
          <a:prstGeom prst="rect">
            <a:avLst/>
          </a:prstGeom>
          <a:noFill/>
          <a:ln>
            <a:noFill/>
          </a:ln>
        </p:spPr>
        <p:txBody>
          <a:bodyPr anchorCtr="0" anchor="b" bIns="27000" lIns="0" spcFirstLastPara="1" rIns="626400" wrap="square" tIns="0">
            <a:noAutofit/>
          </a:bodyPr>
          <a:lstStyle/>
          <a:p>
            <a:pPr indent="0" lvl="0" marL="0" rtl="0" algn="r">
              <a:spcBef>
                <a:spcPts val="0"/>
              </a:spcBef>
              <a:spcAft>
                <a:spcPts val="0"/>
              </a:spcAft>
              <a:buNone/>
            </a:pPr>
            <a:r>
              <a:rPr lang="en" sz="800">
                <a:solidFill>
                  <a:schemeClr val="dk1"/>
                </a:solidFill>
              </a:rPr>
              <a:t>Harvard Data Analytics Group | Sensproducts™</a:t>
            </a:r>
            <a:endParaRPr sz="800">
              <a:solidFill>
                <a:schemeClr val="dk1"/>
              </a:solidFill>
            </a:endParaRPr>
          </a:p>
        </p:txBody>
      </p:sp>
      <p:sp>
        <p:nvSpPr>
          <p:cNvPr id="289" name="Google Shape;289;p51"/>
          <p:cNvSpPr txBox="1"/>
          <p:nvPr/>
        </p:nvSpPr>
        <p:spPr>
          <a:xfrm>
            <a:off x="4681538" y="4895100"/>
            <a:ext cx="4462500" cy="248400"/>
          </a:xfrm>
          <a:prstGeom prst="rect">
            <a:avLst/>
          </a:prstGeom>
          <a:noFill/>
          <a:ln>
            <a:noFill/>
          </a:ln>
        </p:spPr>
        <p:txBody>
          <a:bodyPr anchorCtr="0" anchor="t" bIns="0" lIns="469800" spcFirstLastPara="1" rIns="361800" wrap="square" tIns="0">
            <a:noAutofit/>
          </a:bodyPr>
          <a:lstStyle/>
          <a:p>
            <a:pPr indent="0" lvl="0" marL="0" marR="0" rtl="0" algn="r">
              <a:spcBef>
                <a:spcPts val="0"/>
              </a:spcBef>
              <a:spcAft>
                <a:spcPts val="0"/>
              </a:spcAft>
              <a:buNone/>
            </a:pPr>
            <a:r>
              <a:rPr b="0" i="0" lang="en" sz="800" u="none" cap="none" strike="noStrike">
                <a:solidFill>
                  <a:schemeClr val="dk2"/>
                </a:solidFill>
                <a:latin typeface="Arial"/>
                <a:ea typeface="Arial"/>
                <a:cs typeface="Arial"/>
                <a:sym typeface="Arial"/>
              </a:rPr>
              <a:t>Restricted © Siemens Energy, </a:t>
            </a:r>
            <a:r>
              <a:rPr lang="en" sz="800">
                <a:solidFill>
                  <a:schemeClr val="dk2"/>
                </a:solidFill>
              </a:rPr>
              <a:t>2022</a:t>
            </a:r>
            <a:endParaRPr sz="1100"/>
          </a:p>
        </p:txBody>
      </p:sp>
      <p:sp>
        <p:nvSpPr>
          <p:cNvPr id="290" name="Google Shape;290;p51"/>
          <p:cNvSpPr txBox="1"/>
          <p:nvPr/>
        </p:nvSpPr>
        <p:spPr>
          <a:xfrm>
            <a:off x="8523000" y="4625100"/>
            <a:ext cx="621000" cy="270000"/>
          </a:xfrm>
          <a:prstGeom prst="rect">
            <a:avLst/>
          </a:prstGeom>
          <a:noFill/>
          <a:ln>
            <a:noFill/>
          </a:ln>
        </p:spPr>
        <p:txBody>
          <a:bodyPr anchorCtr="0" anchor="b" bIns="27000" lIns="0" spcFirstLastPara="1" rIns="361800" wrap="square" tIns="0">
            <a:noAutofit/>
          </a:bodyPr>
          <a:lstStyle/>
          <a:p>
            <a:pPr indent="0" lvl="0" marL="0" marR="0" rtl="0" algn="r">
              <a:spcBef>
                <a:spcPts val="0"/>
              </a:spcBef>
              <a:spcAft>
                <a:spcPts val="0"/>
              </a:spcAft>
              <a:buNone/>
            </a:pPr>
            <a:fld id="{00000000-1234-1234-1234-123412341234}" type="slidenum">
              <a:rPr b="1" i="0" lang="en" sz="800" u="none" cap="none" strike="noStrike">
                <a:solidFill>
                  <a:schemeClr val="dk2"/>
                </a:solidFill>
                <a:latin typeface="Arial"/>
                <a:ea typeface="Arial"/>
                <a:cs typeface="Arial"/>
                <a:sym typeface="Arial"/>
              </a:rPr>
              <a:t>‹#›</a:t>
            </a:fld>
            <a:endParaRPr b="1" i="0" sz="800" u="none" cap="none" strike="noStrike">
              <a:solidFill>
                <a:schemeClr val="dk2"/>
              </a:solidFill>
              <a:latin typeface="Arial"/>
              <a:ea typeface="Arial"/>
              <a:cs typeface="Arial"/>
              <a:sym typeface="Arial"/>
            </a:endParaRPr>
          </a:p>
        </p:txBody>
      </p:sp>
      <p:sp>
        <p:nvSpPr>
          <p:cNvPr id="291" name="Google Shape;291;p51"/>
          <p:cNvSpPr txBox="1"/>
          <p:nvPr/>
        </p:nvSpPr>
        <p:spPr>
          <a:xfrm>
            <a:off x="-1" y="4895100"/>
            <a:ext cx="1269000" cy="248400"/>
          </a:xfrm>
          <a:prstGeom prst="rect">
            <a:avLst/>
          </a:prstGeom>
          <a:noFill/>
          <a:ln>
            <a:noFill/>
          </a:ln>
        </p:spPr>
        <p:txBody>
          <a:bodyPr anchorCtr="0" anchor="t" bIns="27000" lIns="469800" spcFirstLastPara="1" rIns="0" wrap="square" tIns="0">
            <a:noAutofit/>
          </a:bodyPr>
          <a:lstStyle/>
          <a:p>
            <a:pPr indent="0" lvl="0" marL="0" marR="0" rtl="0" algn="l">
              <a:spcBef>
                <a:spcPts val="0"/>
              </a:spcBef>
              <a:spcAft>
                <a:spcPts val="0"/>
              </a:spcAft>
              <a:buNone/>
            </a:pPr>
            <a:r>
              <a:rPr lang="en" sz="800">
                <a:solidFill>
                  <a:schemeClr val="lt1"/>
                </a:solidFill>
              </a:rPr>
              <a:t>2022-05-12</a:t>
            </a:r>
            <a:endParaRPr sz="1100"/>
          </a:p>
        </p:txBody>
      </p:sp>
    </p:spTree>
  </p:cSld>
  <p:clrMapOvr>
    <a:masterClrMapping/>
  </p:clrMapOvr>
  <p:extLst>
    <p:ext uri="{DCECCB84-F9BA-43D5-87BE-67443E8EF086}">
      <p15:sldGuideLst>
        <p15:guide id="1" pos="3176">
          <p15:clr>
            <a:srgbClr val="009999"/>
          </p15:clr>
        </p15:guide>
        <p15:guide id="2" pos="2584">
          <p15:clr>
            <a:srgbClr val="009999"/>
          </p15:clr>
        </p15:guide>
      </p15:sldGuideLst>
    </p:ext>
  </p:extLst>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artly bleed color area 3" showMasterSp="0">
  <p:cSld name="Partly bleed color area 3">
    <p:bg>
      <p:bgPr>
        <a:solidFill>
          <a:schemeClr val="lt1"/>
        </a:solidFill>
      </p:bgPr>
    </p:bg>
    <p:spTree>
      <p:nvGrpSpPr>
        <p:cNvPr id="292" name="Shape 292"/>
        <p:cNvGrpSpPr/>
        <p:nvPr/>
      </p:nvGrpSpPr>
      <p:grpSpPr>
        <a:xfrm>
          <a:off x="0" y="0"/>
          <a:ext cx="0" cy="0"/>
          <a:chOff x="0" y="0"/>
          <a:chExt cx="0" cy="0"/>
        </a:xfrm>
      </p:grpSpPr>
      <p:pic>
        <p:nvPicPr>
          <p:cNvPr id="293" name="Google Shape;293;p52"/>
          <p:cNvPicPr preferRelativeResize="0"/>
          <p:nvPr/>
        </p:nvPicPr>
        <p:blipFill rotWithShape="1">
          <a:blip r:embed="rId2">
            <a:alphaModFix/>
          </a:blip>
          <a:srcRect b="-10" l="34049" r="0" t="0"/>
          <a:stretch/>
        </p:blipFill>
        <p:spPr>
          <a:xfrm>
            <a:off x="3169444" y="0"/>
            <a:ext cx="5974560" cy="5143178"/>
          </a:xfrm>
          <a:prstGeom prst="rect">
            <a:avLst/>
          </a:prstGeom>
          <a:noFill/>
          <a:ln>
            <a:noFill/>
          </a:ln>
        </p:spPr>
      </p:pic>
      <p:sp>
        <p:nvSpPr>
          <p:cNvPr id="294" name="Google Shape;294;p52"/>
          <p:cNvSpPr txBox="1"/>
          <p:nvPr>
            <p:ph type="title"/>
          </p:nvPr>
        </p:nvSpPr>
        <p:spPr>
          <a:xfrm>
            <a:off x="3169444" y="1"/>
            <a:ext cx="5616300" cy="1060800"/>
          </a:xfrm>
          <a:prstGeom prst="rect">
            <a:avLst/>
          </a:prstGeom>
          <a:noFill/>
          <a:ln>
            <a:noFill/>
          </a:ln>
        </p:spPr>
        <p:txBody>
          <a:bodyPr anchorCtr="0" anchor="t" bIns="0" lIns="469800" spcFirstLastPara="1" rIns="0" wrap="square" tIns="283500">
            <a:noAutofit/>
          </a:bodyPr>
          <a:lstStyle>
            <a:lvl1pPr lvl="0" rtl="0" algn="l">
              <a:lnSpc>
                <a:spcPct val="90000"/>
              </a:lnSpc>
              <a:spcBef>
                <a:spcPts val="0"/>
              </a:spcBef>
              <a:spcAft>
                <a:spcPts val="0"/>
              </a:spcAft>
              <a:buClr>
                <a:schemeClr val="lt1"/>
              </a:buClr>
              <a:buSzPts val="1800"/>
              <a:buFont typeface="Arial"/>
              <a:buNone/>
              <a:defRPr>
                <a:solidFill>
                  <a:schemeClr val="lt1"/>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295" name="Google Shape;295;p52"/>
          <p:cNvSpPr txBox="1"/>
          <p:nvPr>
            <p:ph idx="1" type="body"/>
          </p:nvPr>
        </p:nvSpPr>
        <p:spPr>
          <a:xfrm>
            <a:off x="470297" y="1277100"/>
            <a:ext cx="2484000" cy="3348000"/>
          </a:xfrm>
          <a:prstGeom prst="rect">
            <a:avLst/>
          </a:prstGeom>
          <a:noFill/>
          <a:ln>
            <a:noFill/>
          </a:ln>
        </p:spPr>
        <p:txBody>
          <a:bodyPr anchorCtr="0" anchor="t" bIns="0" lIns="0" spcFirstLastPara="1" rIns="0" wrap="square" tIns="0">
            <a:noAutofit/>
          </a:bodyPr>
          <a:lstStyle>
            <a:lvl1pPr indent="-228600" lvl="0" marL="457200" rtl="0" algn="l">
              <a:lnSpc>
                <a:spcPct val="110000"/>
              </a:lnSpc>
              <a:spcBef>
                <a:spcPts val="0"/>
              </a:spcBef>
              <a:spcAft>
                <a:spcPts val="0"/>
              </a:spcAft>
              <a:buClr>
                <a:schemeClr val="dk1"/>
              </a:buClr>
              <a:buSzPts val="1400"/>
              <a:buNone/>
              <a:defRPr>
                <a:solidFill>
                  <a:schemeClr val="dk1"/>
                </a:solidFill>
              </a:defRPr>
            </a:lvl1pPr>
            <a:lvl2pPr indent="-317500" lvl="1" marL="914400" rtl="0" algn="l">
              <a:lnSpc>
                <a:spcPct val="110000"/>
              </a:lnSpc>
              <a:spcBef>
                <a:spcPts val="0"/>
              </a:spcBef>
              <a:spcAft>
                <a:spcPts val="0"/>
              </a:spcAft>
              <a:buClr>
                <a:schemeClr val="accent2"/>
              </a:buClr>
              <a:buSzPts val="1400"/>
              <a:buChar char="•"/>
              <a:defRPr>
                <a:solidFill>
                  <a:schemeClr val="dk1"/>
                </a:solidFill>
              </a:defRPr>
            </a:lvl2pPr>
            <a:lvl3pPr indent="-317500" lvl="2" marL="1371600" rtl="0" algn="l">
              <a:lnSpc>
                <a:spcPct val="110000"/>
              </a:lnSpc>
              <a:spcBef>
                <a:spcPts val="0"/>
              </a:spcBef>
              <a:spcAft>
                <a:spcPts val="0"/>
              </a:spcAft>
              <a:buClr>
                <a:schemeClr val="accent2"/>
              </a:buClr>
              <a:buSzPts val="1400"/>
              <a:buChar char="•"/>
              <a:defRPr>
                <a:solidFill>
                  <a:schemeClr val="dk1"/>
                </a:solidFill>
              </a:defRPr>
            </a:lvl3pPr>
            <a:lvl4pPr indent="-317500" lvl="3" marL="1828800" rtl="0" algn="l">
              <a:lnSpc>
                <a:spcPct val="110000"/>
              </a:lnSpc>
              <a:spcBef>
                <a:spcPts val="0"/>
              </a:spcBef>
              <a:spcAft>
                <a:spcPts val="0"/>
              </a:spcAft>
              <a:buClr>
                <a:schemeClr val="accent2"/>
              </a:buClr>
              <a:buSzPts val="1400"/>
              <a:buChar char="•"/>
              <a:defRPr>
                <a:solidFill>
                  <a:schemeClr val="dk1"/>
                </a:solidFill>
              </a:defRPr>
            </a:lvl4pPr>
            <a:lvl5pPr indent="-317500" lvl="4" marL="2286000" rtl="0" algn="l">
              <a:lnSpc>
                <a:spcPct val="110000"/>
              </a:lnSpc>
              <a:spcBef>
                <a:spcPts val="0"/>
              </a:spcBef>
              <a:spcAft>
                <a:spcPts val="0"/>
              </a:spcAft>
              <a:buClr>
                <a:schemeClr val="accent2"/>
              </a:buClr>
              <a:buSzPts val="1400"/>
              <a:buChar char="•"/>
              <a:defRPr>
                <a:solidFill>
                  <a:schemeClr val="dk1"/>
                </a:solidFill>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
        <p:nvSpPr>
          <p:cNvPr id="296" name="Google Shape;296;p52"/>
          <p:cNvSpPr txBox="1"/>
          <p:nvPr>
            <p:ph idx="2" type="body"/>
          </p:nvPr>
        </p:nvSpPr>
        <p:spPr>
          <a:xfrm>
            <a:off x="3639741" y="1277100"/>
            <a:ext cx="5145900" cy="3348000"/>
          </a:xfrm>
          <a:prstGeom prst="rect">
            <a:avLst/>
          </a:prstGeom>
          <a:noFill/>
          <a:ln>
            <a:noFill/>
          </a:ln>
        </p:spPr>
        <p:txBody>
          <a:bodyPr anchorCtr="0" anchor="t" bIns="0" lIns="0" spcFirstLastPara="1" rIns="0" wrap="square" tIns="0">
            <a:noAutofit/>
          </a:bodyPr>
          <a:lstStyle>
            <a:lvl1pPr indent="-228600" lvl="0" marL="457200" rtl="0" algn="l">
              <a:lnSpc>
                <a:spcPct val="110000"/>
              </a:lnSpc>
              <a:spcBef>
                <a:spcPts val="0"/>
              </a:spcBef>
              <a:spcAft>
                <a:spcPts val="0"/>
              </a:spcAft>
              <a:buClr>
                <a:schemeClr val="lt1"/>
              </a:buClr>
              <a:buSzPts val="1400"/>
              <a:buNone/>
              <a:defRPr/>
            </a:lvl1pPr>
            <a:lvl2pPr indent="-317500" lvl="1" marL="914400" rtl="0" algn="l">
              <a:lnSpc>
                <a:spcPct val="110000"/>
              </a:lnSpc>
              <a:spcBef>
                <a:spcPts val="0"/>
              </a:spcBef>
              <a:spcAft>
                <a:spcPts val="0"/>
              </a:spcAft>
              <a:buClr>
                <a:schemeClr val="lt1"/>
              </a:buClr>
              <a:buSzPts val="1400"/>
              <a:buChar char="•"/>
              <a:defRPr/>
            </a:lvl2pPr>
            <a:lvl3pPr indent="-317500" lvl="2" marL="1371600" rtl="0" algn="l">
              <a:lnSpc>
                <a:spcPct val="110000"/>
              </a:lnSpc>
              <a:spcBef>
                <a:spcPts val="0"/>
              </a:spcBef>
              <a:spcAft>
                <a:spcPts val="0"/>
              </a:spcAft>
              <a:buClr>
                <a:schemeClr val="lt1"/>
              </a:buClr>
              <a:buSzPts val="1400"/>
              <a:buChar char="•"/>
              <a:defRPr/>
            </a:lvl3pPr>
            <a:lvl4pPr indent="-317500" lvl="3" marL="1828800" rtl="0" algn="l">
              <a:lnSpc>
                <a:spcPct val="110000"/>
              </a:lnSpc>
              <a:spcBef>
                <a:spcPts val="0"/>
              </a:spcBef>
              <a:spcAft>
                <a:spcPts val="0"/>
              </a:spcAft>
              <a:buClr>
                <a:schemeClr val="lt1"/>
              </a:buClr>
              <a:buSzPts val="1400"/>
              <a:buChar char="•"/>
              <a:defRPr/>
            </a:lvl4pPr>
            <a:lvl5pPr indent="-317500" lvl="4" marL="2286000" rtl="0" algn="l">
              <a:lnSpc>
                <a:spcPct val="110000"/>
              </a:lnSpc>
              <a:spcBef>
                <a:spcPts val="0"/>
              </a:spcBef>
              <a:spcAft>
                <a:spcPts val="0"/>
              </a:spcAft>
              <a:buClr>
                <a:schemeClr val="lt1"/>
              </a:buClr>
              <a:buSzPts val="1400"/>
              <a:buChar char="•"/>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
        <p:nvSpPr>
          <p:cNvPr id="297" name="Google Shape;297;p52"/>
          <p:cNvSpPr txBox="1"/>
          <p:nvPr/>
        </p:nvSpPr>
        <p:spPr>
          <a:xfrm>
            <a:off x="4681538" y="4625100"/>
            <a:ext cx="4462500" cy="270000"/>
          </a:xfrm>
          <a:prstGeom prst="rect">
            <a:avLst/>
          </a:prstGeom>
          <a:noFill/>
          <a:ln>
            <a:noFill/>
          </a:ln>
        </p:spPr>
        <p:txBody>
          <a:bodyPr anchorCtr="0" anchor="b" bIns="27000" lIns="0" spcFirstLastPara="1" rIns="626400" wrap="square" tIns="0">
            <a:noAutofit/>
          </a:bodyPr>
          <a:lstStyle/>
          <a:p>
            <a:pPr indent="0" lvl="0" marL="0" rtl="0" algn="r">
              <a:spcBef>
                <a:spcPts val="0"/>
              </a:spcBef>
              <a:spcAft>
                <a:spcPts val="0"/>
              </a:spcAft>
              <a:buNone/>
            </a:pPr>
            <a:r>
              <a:rPr lang="en" sz="800">
                <a:solidFill>
                  <a:schemeClr val="lt1"/>
                </a:solidFill>
              </a:rPr>
              <a:t>Harvard Data Analytics Group | Sensproducts™</a:t>
            </a:r>
            <a:endParaRPr sz="800">
              <a:solidFill>
                <a:schemeClr val="lt1"/>
              </a:solidFill>
            </a:endParaRPr>
          </a:p>
        </p:txBody>
      </p:sp>
      <p:sp>
        <p:nvSpPr>
          <p:cNvPr id="298" name="Google Shape;298;p52"/>
          <p:cNvSpPr txBox="1"/>
          <p:nvPr/>
        </p:nvSpPr>
        <p:spPr>
          <a:xfrm>
            <a:off x="4681538" y="4895100"/>
            <a:ext cx="4462500" cy="248400"/>
          </a:xfrm>
          <a:prstGeom prst="rect">
            <a:avLst/>
          </a:prstGeom>
          <a:noFill/>
          <a:ln>
            <a:noFill/>
          </a:ln>
        </p:spPr>
        <p:txBody>
          <a:bodyPr anchorCtr="0" anchor="t" bIns="0" lIns="469800" spcFirstLastPara="1" rIns="361800" wrap="square" tIns="0">
            <a:noAutofit/>
          </a:bodyPr>
          <a:lstStyle/>
          <a:p>
            <a:pPr indent="0" lvl="0" marL="0" marR="0" rtl="0" algn="r">
              <a:spcBef>
                <a:spcPts val="0"/>
              </a:spcBef>
              <a:spcAft>
                <a:spcPts val="0"/>
              </a:spcAft>
              <a:buNone/>
            </a:pPr>
            <a:r>
              <a:rPr b="0" i="0" lang="en" sz="800" u="none" cap="none" strike="noStrike">
                <a:solidFill>
                  <a:schemeClr val="lt1"/>
                </a:solidFill>
                <a:latin typeface="Arial"/>
                <a:ea typeface="Arial"/>
                <a:cs typeface="Arial"/>
                <a:sym typeface="Arial"/>
              </a:rPr>
              <a:t>Restricted © Siemens Energy, </a:t>
            </a:r>
            <a:r>
              <a:rPr lang="en" sz="800">
                <a:solidFill>
                  <a:schemeClr val="lt1"/>
                </a:solidFill>
              </a:rPr>
              <a:t>2022</a:t>
            </a:r>
            <a:endParaRPr sz="1100"/>
          </a:p>
        </p:txBody>
      </p:sp>
      <p:sp>
        <p:nvSpPr>
          <p:cNvPr id="299" name="Google Shape;299;p52"/>
          <p:cNvSpPr txBox="1"/>
          <p:nvPr/>
        </p:nvSpPr>
        <p:spPr>
          <a:xfrm>
            <a:off x="8469000" y="4625100"/>
            <a:ext cx="675000" cy="270000"/>
          </a:xfrm>
          <a:prstGeom prst="rect">
            <a:avLst/>
          </a:prstGeom>
          <a:noFill/>
          <a:ln>
            <a:noFill/>
          </a:ln>
        </p:spPr>
        <p:txBody>
          <a:bodyPr anchorCtr="0" anchor="b" bIns="27000" lIns="0" spcFirstLastPara="1" rIns="361800" wrap="square" tIns="0">
            <a:noAutofit/>
          </a:bodyPr>
          <a:lstStyle/>
          <a:p>
            <a:pPr indent="0" lvl="0" marL="0" marR="0" rtl="0" algn="r">
              <a:spcBef>
                <a:spcPts val="0"/>
              </a:spcBef>
              <a:spcAft>
                <a:spcPts val="0"/>
              </a:spcAft>
              <a:buNone/>
            </a:pPr>
            <a:fld id="{00000000-1234-1234-1234-123412341234}" type="slidenum">
              <a:rPr b="1" i="0" lang="en" sz="800" u="none" cap="none" strike="noStrike">
                <a:solidFill>
                  <a:schemeClr val="lt1"/>
                </a:solidFill>
                <a:latin typeface="Arial"/>
                <a:ea typeface="Arial"/>
                <a:cs typeface="Arial"/>
                <a:sym typeface="Arial"/>
              </a:rPr>
              <a:t>‹#›</a:t>
            </a:fld>
            <a:endParaRPr b="1" i="0" sz="800" u="none" cap="none" strike="noStrike">
              <a:solidFill>
                <a:schemeClr val="lt1"/>
              </a:solidFill>
              <a:latin typeface="Arial"/>
              <a:ea typeface="Arial"/>
              <a:cs typeface="Arial"/>
              <a:sym typeface="Arial"/>
            </a:endParaRPr>
          </a:p>
        </p:txBody>
      </p:sp>
      <p:sp>
        <p:nvSpPr>
          <p:cNvPr id="300" name="Google Shape;300;p52"/>
          <p:cNvSpPr txBox="1"/>
          <p:nvPr/>
        </p:nvSpPr>
        <p:spPr>
          <a:xfrm>
            <a:off x="-1" y="4895100"/>
            <a:ext cx="1269000" cy="248400"/>
          </a:xfrm>
          <a:prstGeom prst="rect">
            <a:avLst/>
          </a:prstGeom>
          <a:noFill/>
          <a:ln>
            <a:noFill/>
          </a:ln>
        </p:spPr>
        <p:txBody>
          <a:bodyPr anchorCtr="0" anchor="t" bIns="27000" lIns="469800" spcFirstLastPara="1" rIns="0" wrap="square" tIns="0">
            <a:noAutofit/>
          </a:bodyPr>
          <a:lstStyle/>
          <a:p>
            <a:pPr indent="0" lvl="0" marL="0" marR="0" rtl="0" algn="l">
              <a:spcBef>
                <a:spcPts val="0"/>
              </a:spcBef>
              <a:spcAft>
                <a:spcPts val="0"/>
              </a:spcAft>
              <a:buNone/>
            </a:pPr>
            <a:r>
              <a:rPr lang="en" sz="800">
                <a:solidFill>
                  <a:schemeClr val="dk1"/>
                </a:solidFill>
              </a:rPr>
              <a:t>2022-05-12</a:t>
            </a:r>
            <a:endParaRPr sz="1100"/>
          </a:p>
        </p:txBody>
      </p:sp>
    </p:spTree>
  </p:cSld>
  <p:clrMapOvr>
    <a:masterClrMapping/>
  </p:clrMapOvr>
  <p:extLst>
    <p:ext uri="{DCECCB84-F9BA-43D5-87BE-67443E8EF086}">
      <p15:sldGuideLst>
        <p15:guide id="1" pos="1861">
          <p15:clr>
            <a:srgbClr val="009999"/>
          </p15:clr>
        </p15:guide>
        <p15:guide id="2" pos="2293">
          <p15:clr>
            <a:srgbClr val="009999"/>
          </p15:clr>
        </p15:guide>
      </p15:sldGuideLst>
    </p:ext>
  </p:extLs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artly bleed color area 4" showMasterSp="0">
  <p:cSld name="Partly bleed color area 4">
    <p:bg>
      <p:bgPr>
        <a:solidFill>
          <a:schemeClr val="lt1"/>
        </a:solidFill>
      </p:bgPr>
    </p:bg>
    <p:spTree>
      <p:nvGrpSpPr>
        <p:cNvPr id="301" name="Shape 301"/>
        <p:cNvGrpSpPr/>
        <p:nvPr/>
      </p:nvGrpSpPr>
      <p:grpSpPr>
        <a:xfrm>
          <a:off x="0" y="0"/>
          <a:ext cx="0" cy="0"/>
          <a:chOff x="0" y="0"/>
          <a:chExt cx="0" cy="0"/>
        </a:xfrm>
      </p:grpSpPr>
      <p:sp>
        <p:nvSpPr>
          <p:cNvPr id="302" name="Google Shape;302;p53"/>
          <p:cNvSpPr/>
          <p:nvPr/>
        </p:nvSpPr>
        <p:spPr>
          <a:xfrm>
            <a:off x="-1" y="1"/>
            <a:ext cx="3169500" cy="5143500"/>
          </a:xfrm>
          <a:prstGeom prst="rect">
            <a:avLst/>
          </a:prstGeom>
          <a:gradFill>
            <a:gsLst>
              <a:gs pos="0">
                <a:schemeClr val="accent2"/>
              </a:gs>
              <a:gs pos="70000">
                <a:schemeClr val="dk2"/>
              </a:gs>
              <a:gs pos="100000">
                <a:schemeClr val="dk2"/>
              </a:gs>
            </a:gsLst>
            <a:lin ang="13500032" scaled="0"/>
          </a:gra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303" name="Google Shape;303;p53"/>
          <p:cNvSpPr txBox="1"/>
          <p:nvPr>
            <p:ph type="title"/>
          </p:nvPr>
        </p:nvSpPr>
        <p:spPr>
          <a:xfrm>
            <a:off x="3169444" y="1"/>
            <a:ext cx="5616300" cy="1060800"/>
          </a:xfrm>
          <a:prstGeom prst="rect">
            <a:avLst/>
          </a:prstGeom>
          <a:noFill/>
          <a:ln>
            <a:noFill/>
          </a:ln>
        </p:spPr>
        <p:txBody>
          <a:bodyPr anchorCtr="0" anchor="t" bIns="0" lIns="469800" spcFirstLastPara="1" rIns="0" wrap="square" tIns="283500">
            <a:noAutofit/>
          </a:bodyPr>
          <a:lstStyle>
            <a:lvl1pPr lvl="0" rtl="0" algn="l">
              <a:lnSpc>
                <a:spcPct val="90000"/>
              </a:lnSpc>
              <a:spcBef>
                <a:spcPts val="0"/>
              </a:spcBef>
              <a:spcAft>
                <a:spcPts val="0"/>
              </a:spcAft>
              <a:buClr>
                <a:schemeClr val="accent2"/>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304" name="Google Shape;304;p53"/>
          <p:cNvSpPr txBox="1"/>
          <p:nvPr>
            <p:ph idx="1" type="body"/>
          </p:nvPr>
        </p:nvSpPr>
        <p:spPr>
          <a:xfrm>
            <a:off x="470297" y="1277100"/>
            <a:ext cx="2484000" cy="3348000"/>
          </a:xfrm>
          <a:prstGeom prst="rect">
            <a:avLst/>
          </a:prstGeom>
          <a:noFill/>
          <a:ln>
            <a:noFill/>
          </a:ln>
        </p:spPr>
        <p:txBody>
          <a:bodyPr anchorCtr="0" anchor="t" bIns="0" lIns="0" spcFirstLastPara="1" rIns="0" wrap="square" tIns="0">
            <a:noAutofit/>
          </a:bodyPr>
          <a:lstStyle>
            <a:lvl1pPr indent="-228600" lvl="0" marL="457200" rtl="0" algn="l">
              <a:lnSpc>
                <a:spcPct val="110000"/>
              </a:lnSpc>
              <a:spcBef>
                <a:spcPts val="0"/>
              </a:spcBef>
              <a:spcAft>
                <a:spcPts val="0"/>
              </a:spcAft>
              <a:buClr>
                <a:schemeClr val="lt1"/>
              </a:buClr>
              <a:buSzPts val="1400"/>
              <a:buNone/>
              <a:defRPr>
                <a:solidFill>
                  <a:schemeClr val="lt1"/>
                </a:solidFill>
              </a:defRPr>
            </a:lvl1pPr>
            <a:lvl2pPr indent="-317500" lvl="1" marL="914400" rtl="0" algn="l">
              <a:lnSpc>
                <a:spcPct val="110000"/>
              </a:lnSpc>
              <a:spcBef>
                <a:spcPts val="0"/>
              </a:spcBef>
              <a:spcAft>
                <a:spcPts val="0"/>
              </a:spcAft>
              <a:buClr>
                <a:schemeClr val="lt1"/>
              </a:buClr>
              <a:buSzPts val="1400"/>
              <a:buChar char="•"/>
              <a:defRPr>
                <a:solidFill>
                  <a:schemeClr val="lt1"/>
                </a:solidFill>
              </a:defRPr>
            </a:lvl2pPr>
            <a:lvl3pPr indent="-317500" lvl="2" marL="1371600" rtl="0" algn="l">
              <a:lnSpc>
                <a:spcPct val="110000"/>
              </a:lnSpc>
              <a:spcBef>
                <a:spcPts val="0"/>
              </a:spcBef>
              <a:spcAft>
                <a:spcPts val="0"/>
              </a:spcAft>
              <a:buClr>
                <a:schemeClr val="lt1"/>
              </a:buClr>
              <a:buSzPts val="1400"/>
              <a:buChar char="•"/>
              <a:defRPr>
                <a:solidFill>
                  <a:schemeClr val="lt1"/>
                </a:solidFill>
              </a:defRPr>
            </a:lvl3pPr>
            <a:lvl4pPr indent="-317500" lvl="3" marL="1828800" rtl="0" algn="l">
              <a:lnSpc>
                <a:spcPct val="110000"/>
              </a:lnSpc>
              <a:spcBef>
                <a:spcPts val="0"/>
              </a:spcBef>
              <a:spcAft>
                <a:spcPts val="0"/>
              </a:spcAft>
              <a:buClr>
                <a:schemeClr val="lt1"/>
              </a:buClr>
              <a:buSzPts val="1400"/>
              <a:buChar char="•"/>
              <a:defRPr>
                <a:solidFill>
                  <a:schemeClr val="lt1"/>
                </a:solidFill>
              </a:defRPr>
            </a:lvl4pPr>
            <a:lvl5pPr indent="-317500" lvl="4" marL="2286000" rtl="0" algn="l">
              <a:lnSpc>
                <a:spcPct val="110000"/>
              </a:lnSpc>
              <a:spcBef>
                <a:spcPts val="0"/>
              </a:spcBef>
              <a:spcAft>
                <a:spcPts val="0"/>
              </a:spcAft>
              <a:buClr>
                <a:schemeClr val="lt1"/>
              </a:buClr>
              <a:buSzPts val="1400"/>
              <a:buChar char="•"/>
              <a:defRPr>
                <a:solidFill>
                  <a:schemeClr val="lt1"/>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305" name="Google Shape;305;p53"/>
          <p:cNvSpPr txBox="1"/>
          <p:nvPr>
            <p:ph idx="2" type="body"/>
          </p:nvPr>
        </p:nvSpPr>
        <p:spPr>
          <a:xfrm>
            <a:off x="3639743" y="1277100"/>
            <a:ext cx="5145900" cy="3348000"/>
          </a:xfrm>
          <a:prstGeom prst="rect">
            <a:avLst/>
          </a:prstGeom>
          <a:noFill/>
          <a:ln>
            <a:noFill/>
          </a:ln>
        </p:spPr>
        <p:txBody>
          <a:bodyPr anchorCtr="0" anchor="t" bIns="0" lIns="0" spcFirstLastPara="1" rIns="0" wrap="square" tIns="0">
            <a:noAutofit/>
          </a:bodyPr>
          <a:lstStyle>
            <a:lvl1pPr indent="-228600" lvl="0" marL="457200" rtl="0" algn="l">
              <a:lnSpc>
                <a:spcPct val="110000"/>
              </a:lnSpc>
              <a:spcBef>
                <a:spcPts val="0"/>
              </a:spcBef>
              <a:spcAft>
                <a:spcPts val="0"/>
              </a:spcAft>
              <a:buClr>
                <a:schemeClr val="dk1"/>
              </a:buClr>
              <a:buSzPts val="1400"/>
              <a:buNone/>
              <a:defRPr/>
            </a:lvl1pPr>
            <a:lvl2pPr indent="-317500" lvl="1" marL="914400" rtl="0" algn="l">
              <a:lnSpc>
                <a:spcPct val="110000"/>
              </a:lnSpc>
              <a:spcBef>
                <a:spcPts val="0"/>
              </a:spcBef>
              <a:spcAft>
                <a:spcPts val="0"/>
              </a:spcAft>
              <a:buClr>
                <a:schemeClr val="accent2"/>
              </a:buClr>
              <a:buSzPts val="1400"/>
              <a:buChar char="•"/>
              <a:defRPr/>
            </a:lvl2pPr>
            <a:lvl3pPr indent="-317500" lvl="2" marL="1371600" rtl="0" algn="l">
              <a:lnSpc>
                <a:spcPct val="110000"/>
              </a:lnSpc>
              <a:spcBef>
                <a:spcPts val="0"/>
              </a:spcBef>
              <a:spcAft>
                <a:spcPts val="0"/>
              </a:spcAft>
              <a:buClr>
                <a:schemeClr val="accent2"/>
              </a:buClr>
              <a:buSzPts val="1400"/>
              <a:buChar char="•"/>
              <a:defRPr/>
            </a:lvl3pPr>
            <a:lvl4pPr indent="-317500" lvl="3" marL="1828800" rtl="0" algn="l">
              <a:lnSpc>
                <a:spcPct val="110000"/>
              </a:lnSpc>
              <a:spcBef>
                <a:spcPts val="0"/>
              </a:spcBef>
              <a:spcAft>
                <a:spcPts val="0"/>
              </a:spcAft>
              <a:buClr>
                <a:schemeClr val="accent2"/>
              </a:buClr>
              <a:buSzPts val="1400"/>
              <a:buChar char="•"/>
              <a:defRPr/>
            </a:lvl4pPr>
            <a:lvl5pPr indent="-317500" lvl="4" marL="2286000" rtl="0" algn="l">
              <a:lnSpc>
                <a:spcPct val="110000"/>
              </a:lnSpc>
              <a:spcBef>
                <a:spcPts val="0"/>
              </a:spcBef>
              <a:spcAft>
                <a:spcPts val="0"/>
              </a:spcAft>
              <a:buClr>
                <a:schemeClr val="accent2"/>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306" name="Google Shape;306;p53"/>
          <p:cNvSpPr txBox="1"/>
          <p:nvPr/>
        </p:nvSpPr>
        <p:spPr>
          <a:xfrm>
            <a:off x="4681538" y="4625100"/>
            <a:ext cx="4462500" cy="270000"/>
          </a:xfrm>
          <a:prstGeom prst="rect">
            <a:avLst/>
          </a:prstGeom>
          <a:noFill/>
          <a:ln>
            <a:noFill/>
          </a:ln>
        </p:spPr>
        <p:txBody>
          <a:bodyPr anchorCtr="0" anchor="b" bIns="27000" lIns="0" spcFirstLastPara="1" rIns="626400" wrap="square" tIns="0">
            <a:noAutofit/>
          </a:bodyPr>
          <a:lstStyle/>
          <a:p>
            <a:pPr indent="0" lvl="0" marL="0" rtl="0" algn="r">
              <a:spcBef>
                <a:spcPts val="0"/>
              </a:spcBef>
              <a:spcAft>
                <a:spcPts val="0"/>
              </a:spcAft>
              <a:buNone/>
            </a:pPr>
            <a:r>
              <a:rPr lang="en" sz="800">
                <a:solidFill>
                  <a:schemeClr val="dk1"/>
                </a:solidFill>
              </a:rPr>
              <a:t>Harvard Data Analytics Group | Sensproducts™</a:t>
            </a:r>
            <a:endParaRPr sz="800">
              <a:solidFill>
                <a:schemeClr val="dk1"/>
              </a:solidFill>
            </a:endParaRPr>
          </a:p>
        </p:txBody>
      </p:sp>
      <p:sp>
        <p:nvSpPr>
          <p:cNvPr id="307" name="Google Shape;307;p53"/>
          <p:cNvSpPr txBox="1"/>
          <p:nvPr/>
        </p:nvSpPr>
        <p:spPr>
          <a:xfrm>
            <a:off x="4681538" y="4895100"/>
            <a:ext cx="4462500" cy="248400"/>
          </a:xfrm>
          <a:prstGeom prst="rect">
            <a:avLst/>
          </a:prstGeom>
          <a:noFill/>
          <a:ln>
            <a:noFill/>
          </a:ln>
        </p:spPr>
        <p:txBody>
          <a:bodyPr anchorCtr="0" anchor="t" bIns="0" lIns="469800" spcFirstLastPara="1" rIns="361800" wrap="square" tIns="0">
            <a:noAutofit/>
          </a:bodyPr>
          <a:lstStyle/>
          <a:p>
            <a:pPr indent="0" lvl="0" marL="0" marR="0" rtl="0" algn="r">
              <a:spcBef>
                <a:spcPts val="0"/>
              </a:spcBef>
              <a:spcAft>
                <a:spcPts val="0"/>
              </a:spcAft>
              <a:buNone/>
            </a:pPr>
            <a:r>
              <a:rPr b="0" i="0" lang="en" sz="800" u="none" cap="none" strike="noStrike">
                <a:solidFill>
                  <a:schemeClr val="dk1"/>
                </a:solidFill>
                <a:latin typeface="Arial"/>
                <a:ea typeface="Arial"/>
                <a:cs typeface="Arial"/>
                <a:sym typeface="Arial"/>
              </a:rPr>
              <a:t>Restricted © Siemens Energy, 202</a:t>
            </a:r>
            <a:r>
              <a:rPr lang="en" sz="800">
                <a:solidFill>
                  <a:schemeClr val="dk1"/>
                </a:solidFill>
              </a:rPr>
              <a:t>2</a:t>
            </a:r>
            <a:endParaRPr sz="1100"/>
          </a:p>
        </p:txBody>
      </p:sp>
      <p:sp>
        <p:nvSpPr>
          <p:cNvPr id="308" name="Google Shape;308;p53"/>
          <p:cNvSpPr txBox="1"/>
          <p:nvPr/>
        </p:nvSpPr>
        <p:spPr>
          <a:xfrm>
            <a:off x="8523000" y="4625100"/>
            <a:ext cx="621000" cy="270000"/>
          </a:xfrm>
          <a:prstGeom prst="rect">
            <a:avLst/>
          </a:prstGeom>
          <a:noFill/>
          <a:ln>
            <a:noFill/>
          </a:ln>
        </p:spPr>
        <p:txBody>
          <a:bodyPr anchorCtr="0" anchor="b" bIns="27000" lIns="0" spcFirstLastPara="1" rIns="361800" wrap="square" tIns="0">
            <a:noAutofit/>
          </a:bodyPr>
          <a:lstStyle/>
          <a:p>
            <a:pPr indent="0" lvl="0" marL="0" marR="0" rtl="0" algn="r">
              <a:spcBef>
                <a:spcPts val="0"/>
              </a:spcBef>
              <a:spcAft>
                <a:spcPts val="0"/>
              </a:spcAft>
              <a:buNone/>
            </a:pPr>
            <a:fld id="{00000000-1234-1234-1234-123412341234}" type="slidenum">
              <a:rPr b="1" i="0" lang="en" sz="800" u="none" cap="none" strike="noStrike">
                <a:solidFill>
                  <a:schemeClr val="dk1"/>
                </a:solidFill>
                <a:latin typeface="Arial"/>
                <a:ea typeface="Arial"/>
                <a:cs typeface="Arial"/>
                <a:sym typeface="Arial"/>
              </a:rPr>
              <a:t>‹#›</a:t>
            </a:fld>
            <a:endParaRPr b="1" i="0" sz="800" u="none" cap="none" strike="noStrike">
              <a:solidFill>
                <a:schemeClr val="dk1"/>
              </a:solidFill>
              <a:latin typeface="Arial"/>
              <a:ea typeface="Arial"/>
              <a:cs typeface="Arial"/>
              <a:sym typeface="Arial"/>
            </a:endParaRPr>
          </a:p>
        </p:txBody>
      </p:sp>
      <p:sp>
        <p:nvSpPr>
          <p:cNvPr id="309" name="Google Shape;309;p53"/>
          <p:cNvSpPr txBox="1"/>
          <p:nvPr/>
        </p:nvSpPr>
        <p:spPr>
          <a:xfrm>
            <a:off x="-1" y="4895100"/>
            <a:ext cx="1269000" cy="248400"/>
          </a:xfrm>
          <a:prstGeom prst="rect">
            <a:avLst/>
          </a:prstGeom>
          <a:noFill/>
          <a:ln>
            <a:noFill/>
          </a:ln>
        </p:spPr>
        <p:txBody>
          <a:bodyPr anchorCtr="0" anchor="t" bIns="27000" lIns="469800" spcFirstLastPara="1" rIns="0" wrap="square" tIns="0">
            <a:noAutofit/>
          </a:bodyPr>
          <a:lstStyle/>
          <a:p>
            <a:pPr indent="0" lvl="0" marL="0" marR="0" rtl="0" algn="l">
              <a:spcBef>
                <a:spcPts val="0"/>
              </a:spcBef>
              <a:spcAft>
                <a:spcPts val="0"/>
              </a:spcAft>
              <a:buNone/>
            </a:pPr>
            <a:r>
              <a:rPr lang="en" sz="800">
                <a:solidFill>
                  <a:schemeClr val="lt1"/>
                </a:solidFill>
              </a:rPr>
              <a:t>2022-05-12</a:t>
            </a:r>
            <a:endParaRPr sz="1100"/>
          </a:p>
        </p:txBody>
      </p:sp>
    </p:spTree>
  </p:cSld>
  <p:clrMapOvr>
    <a:masterClrMapping/>
  </p:clrMapOvr>
  <p:extLst>
    <p:ext uri="{DCECCB84-F9BA-43D5-87BE-67443E8EF086}">
      <p15:sldGuideLst>
        <p15:guide id="1" pos="1861">
          <p15:clr>
            <a:srgbClr val="009999"/>
          </p15:clr>
        </p15:guide>
        <p15:guide id="2" pos="2293">
          <p15:clr>
            <a:srgbClr val="009999"/>
          </p15:clr>
        </p15:guide>
      </p15:sldGuideLst>
    </p:ext>
  </p:extLst>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artly bleed color area 5" showMasterSp="0">
  <p:cSld name="Partly bleed color area 5">
    <p:bg>
      <p:bgPr>
        <a:solidFill>
          <a:schemeClr val="lt1"/>
        </a:solidFill>
      </p:bgPr>
    </p:bg>
    <p:spTree>
      <p:nvGrpSpPr>
        <p:cNvPr id="310" name="Shape 310"/>
        <p:cNvGrpSpPr/>
        <p:nvPr/>
      </p:nvGrpSpPr>
      <p:grpSpPr>
        <a:xfrm>
          <a:off x="0" y="0"/>
          <a:ext cx="0" cy="0"/>
          <a:chOff x="0" y="0"/>
          <a:chExt cx="0" cy="0"/>
        </a:xfrm>
      </p:grpSpPr>
      <p:pic>
        <p:nvPicPr>
          <p:cNvPr id="311" name="Google Shape;311;p54"/>
          <p:cNvPicPr preferRelativeResize="0"/>
          <p:nvPr/>
        </p:nvPicPr>
        <p:blipFill rotWithShape="1">
          <a:blip r:embed="rId2">
            <a:alphaModFix/>
          </a:blip>
          <a:srcRect b="0" l="0" r="0" t="19257"/>
          <a:stretch/>
        </p:blipFill>
        <p:spPr>
          <a:xfrm>
            <a:off x="0" y="1060847"/>
            <a:ext cx="9143996" cy="4082329"/>
          </a:xfrm>
          <a:prstGeom prst="rect">
            <a:avLst/>
          </a:prstGeom>
          <a:noFill/>
          <a:ln>
            <a:noFill/>
          </a:ln>
        </p:spPr>
      </p:pic>
      <p:sp>
        <p:nvSpPr>
          <p:cNvPr id="312" name="Google Shape;312;p54"/>
          <p:cNvSpPr txBox="1"/>
          <p:nvPr>
            <p:ph type="title"/>
          </p:nvPr>
        </p:nvSpPr>
        <p:spPr>
          <a:xfrm>
            <a:off x="1" y="1"/>
            <a:ext cx="7245000" cy="1061100"/>
          </a:xfrm>
          <a:prstGeom prst="rect">
            <a:avLst/>
          </a:prstGeom>
          <a:noFill/>
          <a:ln>
            <a:noFill/>
          </a:ln>
        </p:spPr>
        <p:txBody>
          <a:bodyPr anchorCtr="0" anchor="t" bIns="0" lIns="469800" spcFirstLastPara="1" rIns="0" wrap="square" tIns="283500">
            <a:noAutofit/>
          </a:bodyPr>
          <a:lstStyle>
            <a:lvl1pPr lvl="0" rtl="0" algn="l">
              <a:lnSpc>
                <a:spcPct val="90000"/>
              </a:lnSpc>
              <a:spcBef>
                <a:spcPts val="0"/>
              </a:spcBef>
              <a:spcAft>
                <a:spcPts val="0"/>
              </a:spcAft>
              <a:buClr>
                <a:schemeClr val="accent2"/>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313" name="Google Shape;313;p54"/>
          <p:cNvSpPr txBox="1"/>
          <p:nvPr>
            <p:ph idx="1" type="body"/>
          </p:nvPr>
        </p:nvSpPr>
        <p:spPr>
          <a:xfrm>
            <a:off x="470295" y="1277100"/>
            <a:ext cx="2700000" cy="3348000"/>
          </a:xfrm>
          <a:prstGeom prst="rect">
            <a:avLst/>
          </a:prstGeom>
          <a:noFill/>
          <a:ln>
            <a:noFill/>
          </a:ln>
        </p:spPr>
        <p:txBody>
          <a:bodyPr anchorCtr="0" anchor="t" bIns="0" lIns="0" spcFirstLastPara="1" rIns="0" wrap="square" tIns="0">
            <a:noAutofit/>
          </a:bodyPr>
          <a:lstStyle>
            <a:lvl1pPr indent="-228600" lvl="0" marL="457200" rtl="0" algn="l">
              <a:lnSpc>
                <a:spcPct val="110000"/>
              </a:lnSpc>
              <a:spcBef>
                <a:spcPts val="0"/>
              </a:spcBef>
              <a:spcAft>
                <a:spcPts val="0"/>
              </a:spcAft>
              <a:buClr>
                <a:schemeClr val="lt1"/>
              </a:buClr>
              <a:buSzPts val="1400"/>
              <a:buNone/>
              <a:defRPr/>
            </a:lvl1pPr>
            <a:lvl2pPr indent="-317500" lvl="1" marL="914400" rtl="0" algn="l">
              <a:lnSpc>
                <a:spcPct val="110000"/>
              </a:lnSpc>
              <a:spcBef>
                <a:spcPts val="0"/>
              </a:spcBef>
              <a:spcAft>
                <a:spcPts val="0"/>
              </a:spcAft>
              <a:buClr>
                <a:schemeClr val="lt1"/>
              </a:buClr>
              <a:buSzPts val="1400"/>
              <a:buChar char="•"/>
              <a:defRPr/>
            </a:lvl2pPr>
            <a:lvl3pPr indent="-317500" lvl="2" marL="1371600" rtl="0" algn="l">
              <a:lnSpc>
                <a:spcPct val="110000"/>
              </a:lnSpc>
              <a:spcBef>
                <a:spcPts val="0"/>
              </a:spcBef>
              <a:spcAft>
                <a:spcPts val="0"/>
              </a:spcAft>
              <a:buClr>
                <a:schemeClr val="lt1"/>
              </a:buClr>
              <a:buSzPts val="1400"/>
              <a:buChar char="•"/>
              <a:defRPr/>
            </a:lvl3pPr>
            <a:lvl4pPr indent="-317500" lvl="3" marL="1828800" rtl="0" algn="l">
              <a:lnSpc>
                <a:spcPct val="110000"/>
              </a:lnSpc>
              <a:spcBef>
                <a:spcPts val="0"/>
              </a:spcBef>
              <a:spcAft>
                <a:spcPts val="0"/>
              </a:spcAft>
              <a:buClr>
                <a:schemeClr val="lt1"/>
              </a:buClr>
              <a:buSzPts val="1400"/>
              <a:buChar char="•"/>
              <a:defRPr/>
            </a:lvl4pPr>
            <a:lvl5pPr indent="-317500" lvl="4" marL="2286000" rtl="0" algn="l">
              <a:lnSpc>
                <a:spcPct val="110000"/>
              </a:lnSpc>
              <a:spcBef>
                <a:spcPts val="0"/>
              </a:spcBef>
              <a:spcAft>
                <a:spcPts val="0"/>
              </a:spcAft>
              <a:buClr>
                <a:schemeClr val="lt1"/>
              </a:buClr>
              <a:buSzPts val="1400"/>
              <a:buChar char="•"/>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
        <p:nvSpPr>
          <p:cNvPr id="314" name="Google Shape;314;p54"/>
          <p:cNvSpPr txBox="1"/>
          <p:nvPr>
            <p:ph idx="2" type="body"/>
          </p:nvPr>
        </p:nvSpPr>
        <p:spPr>
          <a:xfrm>
            <a:off x="3277959" y="1277100"/>
            <a:ext cx="2700000" cy="3348000"/>
          </a:xfrm>
          <a:prstGeom prst="rect">
            <a:avLst/>
          </a:prstGeom>
          <a:noFill/>
          <a:ln>
            <a:noFill/>
          </a:ln>
        </p:spPr>
        <p:txBody>
          <a:bodyPr anchorCtr="0" anchor="t" bIns="0" lIns="0" spcFirstLastPara="1" rIns="0" wrap="square" tIns="0">
            <a:noAutofit/>
          </a:bodyPr>
          <a:lstStyle>
            <a:lvl1pPr indent="-228600" lvl="0" marL="457200" rtl="0" algn="l">
              <a:lnSpc>
                <a:spcPct val="110000"/>
              </a:lnSpc>
              <a:spcBef>
                <a:spcPts val="0"/>
              </a:spcBef>
              <a:spcAft>
                <a:spcPts val="0"/>
              </a:spcAft>
              <a:buClr>
                <a:schemeClr val="lt1"/>
              </a:buClr>
              <a:buSzPts val="1400"/>
              <a:buNone/>
              <a:defRPr/>
            </a:lvl1pPr>
            <a:lvl2pPr indent="-317500" lvl="1" marL="914400" rtl="0" algn="l">
              <a:lnSpc>
                <a:spcPct val="110000"/>
              </a:lnSpc>
              <a:spcBef>
                <a:spcPts val="0"/>
              </a:spcBef>
              <a:spcAft>
                <a:spcPts val="0"/>
              </a:spcAft>
              <a:buClr>
                <a:schemeClr val="lt1"/>
              </a:buClr>
              <a:buSzPts val="1400"/>
              <a:buChar char="•"/>
              <a:defRPr/>
            </a:lvl2pPr>
            <a:lvl3pPr indent="-317500" lvl="2" marL="1371600" rtl="0" algn="l">
              <a:lnSpc>
                <a:spcPct val="110000"/>
              </a:lnSpc>
              <a:spcBef>
                <a:spcPts val="0"/>
              </a:spcBef>
              <a:spcAft>
                <a:spcPts val="0"/>
              </a:spcAft>
              <a:buClr>
                <a:schemeClr val="lt1"/>
              </a:buClr>
              <a:buSzPts val="1400"/>
              <a:buChar char="•"/>
              <a:defRPr/>
            </a:lvl3pPr>
            <a:lvl4pPr indent="-317500" lvl="3" marL="1828800" rtl="0" algn="l">
              <a:lnSpc>
                <a:spcPct val="110000"/>
              </a:lnSpc>
              <a:spcBef>
                <a:spcPts val="0"/>
              </a:spcBef>
              <a:spcAft>
                <a:spcPts val="0"/>
              </a:spcAft>
              <a:buClr>
                <a:schemeClr val="lt1"/>
              </a:buClr>
              <a:buSzPts val="1400"/>
              <a:buChar char="•"/>
              <a:defRPr/>
            </a:lvl4pPr>
            <a:lvl5pPr indent="-317500" lvl="4" marL="2286000" rtl="0" algn="l">
              <a:lnSpc>
                <a:spcPct val="110000"/>
              </a:lnSpc>
              <a:spcBef>
                <a:spcPts val="0"/>
              </a:spcBef>
              <a:spcAft>
                <a:spcPts val="0"/>
              </a:spcAft>
              <a:buClr>
                <a:schemeClr val="lt1"/>
              </a:buClr>
              <a:buSzPts val="1400"/>
              <a:buChar char="•"/>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
        <p:nvSpPr>
          <p:cNvPr id="315" name="Google Shape;315;p54"/>
          <p:cNvSpPr txBox="1"/>
          <p:nvPr>
            <p:ph idx="3" type="body"/>
          </p:nvPr>
        </p:nvSpPr>
        <p:spPr>
          <a:xfrm>
            <a:off x="6085622" y="1277100"/>
            <a:ext cx="2700000" cy="3348000"/>
          </a:xfrm>
          <a:prstGeom prst="rect">
            <a:avLst/>
          </a:prstGeom>
          <a:noFill/>
          <a:ln>
            <a:noFill/>
          </a:ln>
        </p:spPr>
        <p:txBody>
          <a:bodyPr anchorCtr="0" anchor="t" bIns="0" lIns="0" spcFirstLastPara="1" rIns="0" wrap="square" tIns="0">
            <a:noAutofit/>
          </a:bodyPr>
          <a:lstStyle>
            <a:lvl1pPr indent="-228600" lvl="0" marL="457200" rtl="0" algn="l">
              <a:lnSpc>
                <a:spcPct val="110000"/>
              </a:lnSpc>
              <a:spcBef>
                <a:spcPts val="0"/>
              </a:spcBef>
              <a:spcAft>
                <a:spcPts val="0"/>
              </a:spcAft>
              <a:buClr>
                <a:schemeClr val="lt1"/>
              </a:buClr>
              <a:buSzPts val="1400"/>
              <a:buNone/>
              <a:defRPr/>
            </a:lvl1pPr>
            <a:lvl2pPr indent="-317500" lvl="1" marL="914400" rtl="0" algn="l">
              <a:lnSpc>
                <a:spcPct val="110000"/>
              </a:lnSpc>
              <a:spcBef>
                <a:spcPts val="0"/>
              </a:spcBef>
              <a:spcAft>
                <a:spcPts val="0"/>
              </a:spcAft>
              <a:buClr>
                <a:schemeClr val="lt1"/>
              </a:buClr>
              <a:buSzPts val="1400"/>
              <a:buChar char="•"/>
              <a:defRPr/>
            </a:lvl2pPr>
            <a:lvl3pPr indent="-317500" lvl="2" marL="1371600" rtl="0" algn="l">
              <a:lnSpc>
                <a:spcPct val="110000"/>
              </a:lnSpc>
              <a:spcBef>
                <a:spcPts val="0"/>
              </a:spcBef>
              <a:spcAft>
                <a:spcPts val="0"/>
              </a:spcAft>
              <a:buClr>
                <a:schemeClr val="lt1"/>
              </a:buClr>
              <a:buSzPts val="1400"/>
              <a:buChar char="•"/>
              <a:defRPr/>
            </a:lvl3pPr>
            <a:lvl4pPr indent="-317500" lvl="3" marL="1828800" rtl="0" algn="l">
              <a:lnSpc>
                <a:spcPct val="110000"/>
              </a:lnSpc>
              <a:spcBef>
                <a:spcPts val="0"/>
              </a:spcBef>
              <a:spcAft>
                <a:spcPts val="0"/>
              </a:spcAft>
              <a:buClr>
                <a:schemeClr val="lt1"/>
              </a:buClr>
              <a:buSzPts val="1400"/>
              <a:buChar char="•"/>
              <a:defRPr/>
            </a:lvl4pPr>
            <a:lvl5pPr indent="-317500" lvl="4" marL="2286000" rtl="0" algn="l">
              <a:lnSpc>
                <a:spcPct val="110000"/>
              </a:lnSpc>
              <a:spcBef>
                <a:spcPts val="0"/>
              </a:spcBef>
              <a:spcAft>
                <a:spcPts val="0"/>
              </a:spcAft>
              <a:buClr>
                <a:schemeClr val="lt1"/>
              </a:buClr>
              <a:buSzPts val="1400"/>
              <a:buChar char="•"/>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
        <p:nvSpPr>
          <p:cNvPr id="316" name="Google Shape;316;p54"/>
          <p:cNvSpPr txBox="1"/>
          <p:nvPr/>
        </p:nvSpPr>
        <p:spPr>
          <a:xfrm>
            <a:off x="4681538" y="4625100"/>
            <a:ext cx="4462500" cy="270000"/>
          </a:xfrm>
          <a:prstGeom prst="rect">
            <a:avLst/>
          </a:prstGeom>
          <a:noFill/>
          <a:ln>
            <a:noFill/>
          </a:ln>
        </p:spPr>
        <p:txBody>
          <a:bodyPr anchorCtr="0" anchor="b" bIns="27000" lIns="0" spcFirstLastPara="1" rIns="626400" wrap="square" tIns="0">
            <a:noAutofit/>
          </a:bodyPr>
          <a:lstStyle/>
          <a:p>
            <a:pPr indent="0" lvl="0" marL="0" rtl="0" algn="r">
              <a:spcBef>
                <a:spcPts val="0"/>
              </a:spcBef>
              <a:spcAft>
                <a:spcPts val="0"/>
              </a:spcAft>
              <a:buNone/>
            </a:pPr>
            <a:r>
              <a:rPr lang="en" sz="800">
                <a:solidFill>
                  <a:schemeClr val="lt1"/>
                </a:solidFill>
              </a:rPr>
              <a:t>Harvard Data Analytics Group | Sensproducts™</a:t>
            </a:r>
            <a:endParaRPr sz="800">
              <a:solidFill>
                <a:schemeClr val="lt1"/>
              </a:solidFill>
            </a:endParaRPr>
          </a:p>
        </p:txBody>
      </p:sp>
      <p:sp>
        <p:nvSpPr>
          <p:cNvPr id="317" name="Google Shape;317;p54"/>
          <p:cNvSpPr txBox="1"/>
          <p:nvPr/>
        </p:nvSpPr>
        <p:spPr>
          <a:xfrm>
            <a:off x="4681538" y="4895100"/>
            <a:ext cx="4462500" cy="248400"/>
          </a:xfrm>
          <a:prstGeom prst="rect">
            <a:avLst/>
          </a:prstGeom>
          <a:noFill/>
          <a:ln>
            <a:noFill/>
          </a:ln>
        </p:spPr>
        <p:txBody>
          <a:bodyPr anchorCtr="0" anchor="t" bIns="0" lIns="469800" spcFirstLastPara="1" rIns="361800" wrap="square" tIns="0">
            <a:noAutofit/>
          </a:bodyPr>
          <a:lstStyle/>
          <a:p>
            <a:pPr indent="0" lvl="0" marL="0" marR="0" rtl="0" algn="r">
              <a:spcBef>
                <a:spcPts val="0"/>
              </a:spcBef>
              <a:spcAft>
                <a:spcPts val="0"/>
              </a:spcAft>
              <a:buNone/>
            </a:pPr>
            <a:r>
              <a:rPr b="0" i="0" lang="en" sz="800" u="none" cap="none" strike="noStrike">
                <a:solidFill>
                  <a:schemeClr val="lt1"/>
                </a:solidFill>
                <a:latin typeface="Arial"/>
                <a:ea typeface="Arial"/>
                <a:cs typeface="Arial"/>
                <a:sym typeface="Arial"/>
              </a:rPr>
              <a:t>Restricted © Siemens Energy, </a:t>
            </a:r>
            <a:r>
              <a:rPr lang="en" sz="800">
                <a:solidFill>
                  <a:schemeClr val="lt1"/>
                </a:solidFill>
              </a:rPr>
              <a:t>2022</a:t>
            </a:r>
            <a:endParaRPr sz="1100"/>
          </a:p>
        </p:txBody>
      </p:sp>
      <p:sp>
        <p:nvSpPr>
          <p:cNvPr id="318" name="Google Shape;318;p54"/>
          <p:cNvSpPr txBox="1"/>
          <p:nvPr/>
        </p:nvSpPr>
        <p:spPr>
          <a:xfrm>
            <a:off x="8523000" y="4625100"/>
            <a:ext cx="621000" cy="270000"/>
          </a:xfrm>
          <a:prstGeom prst="rect">
            <a:avLst/>
          </a:prstGeom>
          <a:noFill/>
          <a:ln>
            <a:noFill/>
          </a:ln>
        </p:spPr>
        <p:txBody>
          <a:bodyPr anchorCtr="0" anchor="b" bIns="27000" lIns="0" spcFirstLastPara="1" rIns="361800" wrap="square" tIns="0">
            <a:noAutofit/>
          </a:bodyPr>
          <a:lstStyle/>
          <a:p>
            <a:pPr indent="0" lvl="0" marL="0" marR="0" rtl="0" algn="r">
              <a:spcBef>
                <a:spcPts val="0"/>
              </a:spcBef>
              <a:spcAft>
                <a:spcPts val="0"/>
              </a:spcAft>
              <a:buNone/>
            </a:pPr>
            <a:fld id="{00000000-1234-1234-1234-123412341234}" type="slidenum">
              <a:rPr b="1" i="0" lang="en" sz="800" u="none" cap="none" strike="noStrike">
                <a:solidFill>
                  <a:schemeClr val="lt1"/>
                </a:solidFill>
                <a:latin typeface="Arial"/>
                <a:ea typeface="Arial"/>
                <a:cs typeface="Arial"/>
                <a:sym typeface="Arial"/>
              </a:rPr>
              <a:t>‹#›</a:t>
            </a:fld>
            <a:endParaRPr b="1" i="0" sz="800" u="none" cap="none" strike="noStrike">
              <a:solidFill>
                <a:schemeClr val="lt1"/>
              </a:solidFill>
              <a:latin typeface="Arial"/>
              <a:ea typeface="Arial"/>
              <a:cs typeface="Arial"/>
              <a:sym typeface="Arial"/>
            </a:endParaRPr>
          </a:p>
        </p:txBody>
      </p:sp>
      <p:sp>
        <p:nvSpPr>
          <p:cNvPr id="319" name="Google Shape;319;p54"/>
          <p:cNvSpPr txBox="1"/>
          <p:nvPr/>
        </p:nvSpPr>
        <p:spPr>
          <a:xfrm>
            <a:off x="-1" y="4895100"/>
            <a:ext cx="1269000" cy="248400"/>
          </a:xfrm>
          <a:prstGeom prst="rect">
            <a:avLst/>
          </a:prstGeom>
          <a:noFill/>
          <a:ln>
            <a:noFill/>
          </a:ln>
        </p:spPr>
        <p:txBody>
          <a:bodyPr anchorCtr="0" anchor="t" bIns="27000" lIns="469800" spcFirstLastPara="1" rIns="0" wrap="square" tIns="0">
            <a:noAutofit/>
          </a:bodyPr>
          <a:lstStyle/>
          <a:p>
            <a:pPr indent="0" lvl="0" marL="0" marR="0" rtl="0" algn="l">
              <a:spcBef>
                <a:spcPts val="0"/>
              </a:spcBef>
              <a:spcAft>
                <a:spcPts val="0"/>
              </a:spcAft>
              <a:buNone/>
            </a:pPr>
            <a:r>
              <a:rPr lang="en" sz="800">
                <a:solidFill>
                  <a:schemeClr val="lt1"/>
                </a:solidFill>
              </a:rPr>
              <a:t>2022-05-12</a:t>
            </a:r>
            <a:endParaRPr sz="1100"/>
          </a:p>
        </p:txBody>
      </p:sp>
    </p:spTree>
  </p:cSld>
  <p:clrMapOvr>
    <a:masterClrMapping/>
  </p:clrMapOvr>
  <p:extLst>
    <p:ext uri="{DCECCB84-F9BA-43D5-87BE-67443E8EF086}">
      <p15:sldGuideLst>
        <p15:guide id="1" pos="3767">
          <p15:clr>
            <a:srgbClr val="009999"/>
          </p15:clr>
        </p15:guide>
        <p15:guide id="2" pos="3834">
          <p15:clr>
            <a:srgbClr val="009999"/>
          </p15:clr>
        </p15:guide>
        <p15:guide id="3" pos="2065">
          <p15:clr>
            <a:srgbClr val="009999"/>
          </p15:clr>
        </p15:guide>
      </p15:sldGuideLst>
    </p:ext>
  </p:extLst>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 Contact">
  <p:cSld name="Image + Contact">
    <p:spTree>
      <p:nvGrpSpPr>
        <p:cNvPr id="320" name="Shape 320"/>
        <p:cNvGrpSpPr/>
        <p:nvPr/>
      </p:nvGrpSpPr>
      <p:grpSpPr>
        <a:xfrm>
          <a:off x="0" y="0"/>
          <a:ext cx="0" cy="0"/>
          <a:chOff x="0" y="0"/>
          <a:chExt cx="0" cy="0"/>
        </a:xfrm>
      </p:grpSpPr>
      <p:pic>
        <p:nvPicPr>
          <p:cNvPr id="321" name="Google Shape;321;p55">
            <a:hlinkClick r:id="rId2"/>
          </p:cNvPr>
          <p:cNvPicPr preferRelativeResize="0"/>
          <p:nvPr/>
        </p:nvPicPr>
        <p:blipFill rotWithShape="1">
          <a:blip r:embed="rId3">
            <a:alphaModFix/>
          </a:blip>
          <a:srcRect b="37636" l="36971" r="42184" t="33493"/>
          <a:stretch/>
        </p:blipFill>
        <p:spPr>
          <a:xfrm>
            <a:off x="1019" y="1061100"/>
            <a:ext cx="4573800" cy="3563999"/>
          </a:xfrm>
          <a:prstGeom prst="rect">
            <a:avLst/>
          </a:prstGeom>
          <a:noFill/>
          <a:ln>
            <a:noFill/>
          </a:ln>
        </p:spPr>
      </p:pic>
      <p:sp>
        <p:nvSpPr>
          <p:cNvPr id="322" name="Google Shape;322;p55"/>
          <p:cNvSpPr txBox="1"/>
          <p:nvPr>
            <p:ph type="title"/>
          </p:nvPr>
        </p:nvSpPr>
        <p:spPr>
          <a:xfrm>
            <a:off x="1" y="1"/>
            <a:ext cx="7245000" cy="1061100"/>
          </a:xfrm>
          <a:prstGeom prst="rect">
            <a:avLst/>
          </a:prstGeom>
          <a:noFill/>
          <a:ln>
            <a:noFill/>
          </a:ln>
        </p:spPr>
        <p:txBody>
          <a:bodyPr anchorCtr="0" anchor="t" bIns="0" lIns="469800" spcFirstLastPara="1" rIns="0" wrap="square" tIns="283500">
            <a:noAutofit/>
          </a:bodyPr>
          <a:lstStyle>
            <a:lvl1pPr lvl="0" rtl="0" algn="l">
              <a:lnSpc>
                <a:spcPct val="90000"/>
              </a:lnSpc>
              <a:spcBef>
                <a:spcPts val="0"/>
              </a:spcBef>
              <a:spcAft>
                <a:spcPts val="0"/>
              </a:spcAft>
              <a:buClr>
                <a:schemeClr val="accent2"/>
              </a:buClr>
              <a:buSzPts val="1800"/>
              <a:buFont typeface="Arial"/>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323" name="Google Shape;323;p55"/>
          <p:cNvSpPr txBox="1"/>
          <p:nvPr>
            <p:ph idx="1" type="body"/>
          </p:nvPr>
        </p:nvSpPr>
        <p:spPr>
          <a:xfrm>
            <a:off x="4681537" y="1061100"/>
            <a:ext cx="4104000" cy="3564600"/>
          </a:xfrm>
          <a:prstGeom prst="rect">
            <a:avLst/>
          </a:prstGeom>
          <a:noFill/>
          <a:ln>
            <a:noFill/>
          </a:ln>
        </p:spPr>
        <p:txBody>
          <a:bodyPr anchorCtr="0" anchor="t" bIns="0" lIns="0" spcFirstLastPara="1" rIns="0" wrap="square" tIns="0">
            <a:noAutofit/>
          </a:bodyPr>
          <a:lstStyle>
            <a:lvl1pPr indent="-228600" lvl="0" marL="457200" rtl="0" algn="l">
              <a:lnSpc>
                <a:spcPct val="110000"/>
              </a:lnSpc>
              <a:spcBef>
                <a:spcPts val="500"/>
              </a:spcBef>
              <a:spcAft>
                <a:spcPts val="0"/>
              </a:spcAft>
              <a:buClr>
                <a:schemeClr val="dk1"/>
              </a:buClr>
              <a:buSzPts val="1400"/>
              <a:buNone/>
              <a:defRPr/>
            </a:lvl1pPr>
            <a:lvl2pPr indent="-228600" lvl="1" marL="914400" rtl="0" algn="l">
              <a:lnSpc>
                <a:spcPct val="110000"/>
              </a:lnSpc>
              <a:spcBef>
                <a:spcPts val="500"/>
              </a:spcBef>
              <a:spcAft>
                <a:spcPts val="0"/>
              </a:spcAft>
              <a:buSzPts val="1400"/>
              <a:buNone/>
              <a:defRPr b="1"/>
            </a:lvl2pPr>
            <a:lvl3pPr indent="-317500" lvl="2" marL="1371600" rtl="0" algn="l">
              <a:lnSpc>
                <a:spcPct val="110000"/>
              </a:lnSpc>
              <a:spcBef>
                <a:spcPts val="500"/>
              </a:spcBef>
              <a:spcAft>
                <a:spcPts val="0"/>
              </a:spcAft>
              <a:buSzPts val="1400"/>
              <a:buFont typeface="Arial"/>
              <a:buChar char="•"/>
              <a:defRPr>
                <a:solidFill>
                  <a:schemeClr val="dk1"/>
                </a:solidFill>
              </a:defRPr>
            </a:lvl3pPr>
            <a:lvl4pPr indent="-228600" lvl="3" marL="1828800" rtl="0" algn="l">
              <a:lnSpc>
                <a:spcPct val="110000"/>
              </a:lnSpc>
              <a:spcBef>
                <a:spcPts val="1400"/>
              </a:spcBef>
              <a:spcAft>
                <a:spcPts val="0"/>
              </a:spcAft>
              <a:buSzPts val="1400"/>
              <a:buNone/>
              <a:defRPr b="1">
                <a:solidFill>
                  <a:schemeClr val="accent2"/>
                </a:solidFill>
              </a:defRPr>
            </a:lvl4pPr>
            <a:lvl5pPr indent="-317500" lvl="4" marL="2286000" rtl="0" algn="l">
              <a:lnSpc>
                <a:spcPct val="110000"/>
              </a:lnSpc>
              <a:spcBef>
                <a:spcPts val="0"/>
              </a:spcBef>
              <a:spcAft>
                <a:spcPts val="0"/>
              </a:spcAft>
              <a:buSzPts val="1400"/>
              <a:buChar char="•"/>
              <a:defRPr>
                <a:solidFill>
                  <a:schemeClr val="dk1"/>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324" name="Google Shape;324;p55"/>
          <p:cNvSpPr txBox="1"/>
          <p:nvPr/>
        </p:nvSpPr>
        <p:spPr>
          <a:xfrm>
            <a:off x="1269000" y="4895100"/>
            <a:ext cx="3302100" cy="248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0" i="0" lang="en" sz="800" u="none" cap="none" strike="noStrike">
                <a:solidFill>
                  <a:schemeClr val="accent6"/>
                </a:solidFill>
                <a:latin typeface="Arial"/>
                <a:ea typeface="Arial"/>
                <a:cs typeface="Arial"/>
                <a:sym typeface="Arial"/>
              </a:rPr>
              <a:t>Siemens Energy is a registered trademark licensed by Siemens AG.</a:t>
            </a:r>
            <a:endParaRPr sz="1100"/>
          </a:p>
        </p:txBody>
      </p:sp>
      <p:pic>
        <p:nvPicPr>
          <p:cNvPr id="325" name="Google Shape;325;p55"/>
          <p:cNvPicPr preferRelativeResize="0"/>
          <p:nvPr/>
        </p:nvPicPr>
        <p:blipFill rotWithShape="1">
          <a:blip r:embed="rId4">
            <a:alphaModFix/>
          </a:blip>
          <a:srcRect b="0" l="0" r="0" t="0"/>
          <a:stretch/>
        </p:blipFill>
        <p:spPr>
          <a:xfrm>
            <a:off x="7705622" y="351695"/>
            <a:ext cx="1080000" cy="372606"/>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40" Type="http://schemas.openxmlformats.org/officeDocument/2006/relationships/slideLayout" Target="../slideLayouts/slideLayout52.xml"/><Relationship Id="rId20" Type="http://schemas.openxmlformats.org/officeDocument/2006/relationships/slideLayout" Target="../slideLayouts/slideLayout32.xml"/><Relationship Id="rId41" Type="http://schemas.openxmlformats.org/officeDocument/2006/relationships/theme" Target="../theme/theme3.xml"/><Relationship Id="rId22" Type="http://schemas.openxmlformats.org/officeDocument/2006/relationships/slideLayout" Target="../slideLayouts/slideLayout34.xml"/><Relationship Id="rId21" Type="http://schemas.openxmlformats.org/officeDocument/2006/relationships/slideLayout" Target="../slideLayouts/slideLayout33.xml"/><Relationship Id="rId24" Type="http://schemas.openxmlformats.org/officeDocument/2006/relationships/slideLayout" Target="../slideLayouts/slideLayout36.xml"/><Relationship Id="rId23" Type="http://schemas.openxmlformats.org/officeDocument/2006/relationships/slideLayout" Target="../slideLayouts/slideLayout35.xml"/><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9" Type="http://schemas.openxmlformats.org/officeDocument/2006/relationships/slideLayout" Target="../slideLayouts/slideLayout21.xml"/><Relationship Id="rId26" Type="http://schemas.openxmlformats.org/officeDocument/2006/relationships/slideLayout" Target="../slideLayouts/slideLayout38.xml"/><Relationship Id="rId25" Type="http://schemas.openxmlformats.org/officeDocument/2006/relationships/slideLayout" Target="../slideLayouts/slideLayout37.xml"/><Relationship Id="rId28" Type="http://schemas.openxmlformats.org/officeDocument/2006/relationships/slideLayout" Target="../slideLayouts/slideLayout40.xml"/><Relationship Id="rId27" Type="http://schemas.openxmlformats.org/officeDocument/2006/relationships/slideLayout" Target="../slideLayouts/slideLayout39.xml"/><Relationship Id="rId5" Type="http://schemas.openxmlformats.org/officeDocument/2006/relationships/slideLayout" Target="../slideLayouts/slideLayout17.xml"/><Relationship Id="rId6" Type="http://schemas.openxmlformats.org/officeDocument/2006/relationships/slideLayout" Target="../slideLayouts/slideLayout18.xml"/><Relationship Id="rId29" Type="http://schemas.openxmlformats.org/officeDocument/2006/relationships/slideLayout" Target="../slideLayouts/slideLayout41.xml"/><Relationship Id="rId7" Type="http://schemas.openxmlformats.org/officeDocument/2006/relationships/slideLayout" Target="../slideLayouts/slideLayout19.xml"/><Relationship Id="rId8" Type="http://schemas.openxmlformats.org/officeDocument/2006/relationships/slideLayout" Target="../slideLayouts/slideLayout20.xml"/><Relationship Id="rId31" Type="http://schemas.openxmlformats.org/officeDocument/2006/relationships/slideLayout" Target="../slideLayouts/slideLayout43.xml"/><Relationship Id="rId30" Type="http://schemas.openxmlformats.org/officeDocument/2006/relationships/slideLayout" Target="../slideLayouts/slideLayout42.xml"/><Relationship Id="rId11" Type="http://schemas.openxmlformats.org/officeDocument/2006/relationships/slideLayout" Target="../slideLayouts/slideLayout23.xml"/><Relationship Id="rId33" Type="http://schemas.openxmlformats.org/officeDocument/2006/relationships/slideLayout" Target="../slideLayouts/slideLayout45.xml"/><Relationship Id="rId10" Type="http://schemas.openxmlformats.org/officeDocument/2006/relationships/slideLayout" Target="../slideLayouts/slideLayout22.xml"/><Relationship Id="rId32" Type="http://schemas.openxmlformats.org/officeDocument/2006/relationships/slideLayout" Target="../slideLayouts/slideLayout44.xml"/><Relationship Id="rId13" Type="http://schemas.openxmlformats.org/officeDocument/2006/relationships/slideLayout" Target="../slideLayouts/slideLayout25.xml"/><Relationship Id="rId35" Type="http://schemas.openxmlformats.org/officeDocument/2006/relationships/slideLayout" Target="../slideLayouts/slideLayout47.xml"/><Relationship Id="rId12" Type="http://schemas.openxmlformats.org/officeDocument/2006/relationships/slideLayout" Target="../slideLayouts/slideLayout24.xml"/><Relationship Id="rId34" Type="http://schemas.openxmlformats.org/officeDocument/2006/relationships/slideLayout" Target="../slideLayouts/slideLayout46.xml"/><Relationship Id="rId15" Type="http://schemas.openxmlformats.org/officeDocument/2006/relationships/slideLayout" Target="../slideLayouts/slideLayout27.xml"/><Relationship Id="rId37" Type="http://schemas.openxmlformats.org/officeDocument/2006/relationships/slideLayout" Target="../slideLayouts/slideLayout49.xml"/><Relationship Id="rId14" Type="http://schemas.openxmlformats.org/officeDocument/2006/relationships/slideLayout" Target="../slideLayouts/slideLayout26.xml"/><Relationship Id="rId36" Type="http://schemas.openxmlformats.org/officeDocument/2006/relationships/slideLayout" Target="../slideLayouts/slideLayout48.xml"/><Relationship Id="rId17" Type="http://schemas.openxmlformats.org/officeDocument/2006/relationships/slideLayout" Target="../slideLayouts/slideLayout29.xml"/><Relationship Id="rId39" Type="http://schemas.openxmlformats.org/officeDocument/2006/relationships/slideLayout" Target="../slideLayouts/slideLayout51.xml"/><Relationship Id="rId16" Type="http://schemas.openxmlformats.org/officeDocument/2006/relationships/slideLayout" Target="../slideLayouts/slideLayout28.xml"/><Relationship Id="rId38" Type="http://schemas.openxmlformats.org/officeDocument/2006/relationships/slideLayout" Target="../slideLayouts/slideLayout50.xml"/><Relationship Id="rId19" Type="http://schemas.openxmlformats.org/officeDocument/2006/relationships/slideLayout" Target="../slideLayouts/slideLayout31.xml"/><Relationship Id="rId18"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mc:Choice Requires="p14">
      <p:transition spd="slow" p14:dur="1000">
        <p:fade thruBlk="1"/>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1" y="1"/>
            <a:ext cx="7245000" cy="1061100"/>
          </a:xfrm>
          <a:prstGeom prst="rect">
            <a:avLst/>
          </a:prstGeom>
          <a:noFill/>
          <a:ln>
            <a:noFill/>
          </a:ln>
        </p:spPr>
        <p:txBody>
          <a:bodyPr anchorCtr="0" anchor="t" bIns="0" lIns="469800" spcFirstLastPara="1" rIns="0" wrap="square" tIns="283500">
            <a:noAutofit/>
          </a:bodyPr>
          <a:lstStyle>
            <a:lvl1pPr lvl="0" marR="0" rtl="0" algn="l">
              <a:lnSpc>
                <a:spcPct val="90000"/>
              </a:lnSpc>
              <a:spcBef>
                <a:spcPts val="0"/>
              </a:spcBef>
              <a:spcAft>
                <a:spcPts val="0"/>
              </a:spcAft>
              <a:buClr>
                <a:schemeClr val="accent2"/>
              </a:buClr>
              <a:buSzPts val="1800"/>
              <a:buFont typeface="Arial"/>
              <a:buNone/>
              <a:defRPr b="1" i="0" sz="1800" u="none" cap="none" strike="noStrike">
                <a:solidFill>
                  <a:schemeClr val="accent2"/>
                </a:solidFill>
                <a:latin typeface="Arial"/>
                <a:ea typeface="Arial"/>
                <a:cs typeface="Arial"/>
                <a:sym typeface="Arial"/>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52" name="Google Shape;52;p13"/>
          <p:cNvSpPr txBox="1"/>
          <p:nvPr>
            <p:ph idx="1" type="body"/>
          </p:nvPr>
        </p:nvSpPr>
        <p:spPr>
          <a:xfrm>
            <a:off x="470297" y="1061100"/>
            <a:ext cx="6155700" cy="3564600"/>
          </a:xfrm>
          <a:prstGeom prst="rect">
            <a:avLst/>
          </a:prstGeom>
          <a:noFill/>
          <a:ln>
            <a:noFill/>
          </a:ln>
        </p:spPr>
        <p:txBody>
          <a:bodyPr anchorCtr="0" anchor="t" bIns="0" lIns="0" spcFirstLastPara="1" rIns="0" wrap="square" tIns="0">
            <a:noAutofit/>
          </a:bodyPr>
          <a:lstStyle>
            <a:lvl1pPr indent="-228600" lvl="0" marL="457200" marR="0" rtl="0" algn="l">
              <a:lnSpc>
                <a:spcPct val="110000"/>
              </a:lnSpc>
              <a:spcBef>
                <a:spcPts val="0"/>
              </a:spcBef>
              <a:spcAft>
                <a:spcPts val="0"/>
              </a:spcAft>
              <a:buClr>
                <a:schemeClr val="lt1"/>
              </a:buClr>
              <a:buSzPts val="1400"/>
              <a:buFont typeface="Arial"/>
              <a:buNone/>
              <a:defRPr b="0" i="0" sz="1400" u="none" cap="none" strike="noStrike">
                <a:solidFill>
                  <a:schemeClr val="lt1"/>
                </a:solidFill>
                <a:latin typeface="Arial"/>
                <a:ea typeface="Arial"/>
                <a:cs typeface="Arial"/>
                <a:sym typeface="Arial"/>
              </a:defRPr>
            </a:lvl1pPr>
            <a:lvl2pPr indent="-317500" lvl="1" marL="914400" marR="0" rtl="0" algn="l">
              <a:lnSpc>
                <a:spcPct val="110000"/>
              </a:lnSpc>
              <a:spcBef>
                <a:spcPts val="0"/>
              </a:spcBef>
              <a:spcAft>
                <a:spcPts val="0"/>
              </a:spcAft>
              <a:buClr>
                <a:schemeClr val="accent2"/>
              </a:buClr>
              <a:buSzPts val="1400"/>
              <a:buFont typeface="Arial"/>
              <a:buChar char="•"/>
              <a:defRPr b="0" i="0" sz="1400" u="none" cap="none" strike="noStrike">
                <a:solidFill>
                  <a:schemeClr val="lt1"/>
                </a:solidFill>
                <a:latin typeface="Arial"/>
                <a:ea typeface="Arial"/>
                <a:cs typeface="Arial"/>
                <a:sym typeface="Arial"/>
              </a:defRPr>
            </a:lvl2pPr>
            <a:lvl3pPr indent="-317500" lvl="2" marL="1371600" marR="0" rtl="0" algn="l">
              <a:lnSpc>
                <a:spcPct val="110000"/>
              </a:lnSpc>
              <a:spcBef>
                <a:spcPts val="0"/>
              </a:spcBef>
              <a:spcAft>
                <a:spcPts val="0"/>
              </a:spcAft>
              <a:buClr>
                <a:schemeClr val="accent2"/>
              </a:buClr>
              <a:buSzPts val="1400"/>
              <a:buFont typeface="Arial"/>
              <a:buChar char="•"/>
              <a:defRPr b="0" i="0" sz="1400" u="none" cap="none" strike="noStrike">
                <a:solidFill>
                  <a:schemeClr val="lt1"/>
                </a:solidFill>
                <a:latin typeface="Arial"/>
                <a:ea typeface="Arial"/>
                <a:cs typeface="Arial"/>
                <a:sym typeface="Arial"/>
              </a:defRPr>
            </a:lvl3pPr>
            <a:lvl4pPr indent="-317500" lvl="3" marL="1828800" marR="0" rtl="0" algn="l">
              <a:lnSpc>
                <a:spcPct val="110000"/>
              </a:lnSpc>
              <a:spcBef>
                <a:spcPts val="0"/>
              </a:spcBef>
              <a:spcAft>
                <a:spcPts val="0"/>
              </a:spcAft>
              <a:buClr>
                <a:schemeClr val="accent2"/>
              </a:buClr>
              <a:buSzPts val="1400"/>
              <a:buFont typeface="Arial"/>
              <a:buChar char="•"/>
              <a:defRPr b="0" i="0" sz="1400" u="none" cap="none" strike="noStrike">
                <a:solidFill>
                  <a:schemeClr val="lt1"/>
                </a:solidFill>
                <a:latin typeface="Arial"/>
                <a:ea typeface="Arial"/>
                <a:cs typeface="Arial"/>
                <a:sym typeface="Arial"/>
              </a:defRPr>
            </a:lvl4pPr>
            <a:lvl5pPr indent="-317500" lvl="4" marL="2286000" marR="0" rtl="0" algn="l">
              <a:lnSpc>
                <a:spcPct val="110000"/>
              </a:lnSpc>
              <a:spcBef>
                <a:spcPts val="0"/>
              </a:spcBef>
              <a:spcAft>
                <a:spcPts val="0"/>
              </a:spcAft>
              <a:buClr>
                <a:schemeClr val="accent2"/>
              </a:buClr>
              <a:buSzPts val="1400"/>
              <a:buFont typeface="Arial"/>
              <a:buChar char="•"/>
              <a:defRPr b="0" i="0" sz="1400" u="none" cap="none" strike="noStrike">
                <a:solidFill>
                  <a:schemeClr val="lt1"/>
                </a:solidFill>
                <a:latin typeface="Arial"/>
                <a:ea typeface="Arial"/>
                <a:cs typeface="Arial"/>
                <a:sym typeface="Arial"/>
              </a:defRPr>
            </a:lvl5pPr>
            <a:lvl6pPr indent="-317500" lvl="5" marL="27432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6pPr>
            <a:lvl7pPr indent="-317500" lvl="6" marL="32004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7pPr>
            <a:lvl8pPr indent="-317500" lvl="7" marL="36576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8pPr>
            <a:lvl9pPr indent="-317500" lvl="8" marL="41148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9pPr>
          </a:lstStyle>
          <a:p/>
        </p:txBody>
      </p:sp>
      <p:sp>
        <p:nvSpPr>
          <p:cNvPr id="53" name="Google Shape;53;p13"/>
          <p:cNvSpPr txBox="1"/>
          <p:nvPr/>
        </p:nvSpPr>
        <p:spPr>
          <a:xfrm>
            <a:off x="4681538" y="4625100"/>
            <a:ext cx="4462500" cy="270000"/>
          </a:xfrm>
          <a:prstGeom prst="rect">
            <a:avLst/>
          </a:prstGeom>
          <a:noFill/>
          <a:ln>
            <a:noFill/>
          </a:ln>
        </p:spPr>
        <p:txBody>
          <a:bodyPr anchorCtr="0" anchor="b" bIns="27000" lIns="0" spcFirstLastPara="1" rIns="626400" wrap="square" tIns="0">
            <a:noAutofit/>
          </a:bodyPr>
          <a:lstStyle/>
          <a:p>
            <a:pPr indent="0" lvl="0" marL="0" marR="0" rtl="0" algn="r">
              <a:spcBef>
                <a:spcPts val="0"/>
              </a:spcBef>
              <a:spcAft>
                <a:spcPts val="0"/>
              </a:spcAft>
              <a:buNone/>
            </a:pPr>
            <a:r>
              <a:rPr b="0" i="0" lang="en" sz="800" u="none" cap="none" strike="noStrike">
                <a:solidFill>
                  <a:schemeClr val="lt1"/>
                </a:solidFill>
                <a:latin typeface="Arial"/>
                <a:ea typeface="Arial"/>
                <a:cs typeface="Arial"/>
                <a:sym typeface="Arial"/>
              </a:rPr>
              <a:t>Author | Department</a:t>
            </a:r>
            <a:endParaRPr sz="1100"/>
          </a:p>
        </p:txBody>
      </p:sp>
      <p:sp>
        <p:nvSpPr>
          <p:cNvPr id="54" name="Google Shape;54;p13"/>
          <p:cNvSpPr txBox="1"/>
          <p:nvPr/>
        </p:nvSpPr>
        <p:spPr>
          <a:xfrm>
            <a:off x="4681538" y="4895100"/>
            <a:ext cx="4462500" cy="248400"/>
          </a:xfrm>
          <a:prstGeom prst="rect">
            <a:avLst/>
          </a:prstGeom>
          <a:noFill/>
          <a:ln>
            <a:noFill/>
          </a:ln>
        </p:spPr>
        <p:txBody>
          <a:bodyPr anchorCtr="0" anchor="t" bIns="0" lIns="469800" spcFirstLastPara="1" rIns="361800" wrap="square" tIns="0">
            <a:noAutofit/>
          </a:bodyPr>
          <a:lstStyle/>
          <a:p>
            <a:pPr indent="0" lvl="0" marL="0" marR="0" rtl="0" algn="r">
              <a:spcBef>
                <a:spcPts val="0"/>
              </a:spcBef>
              <a:spcAft>
                <a:spcPts val="0"/>
              </a:spcAft>
              <a:buNone/>
            </a:pPr>
            <a:r>
              <a:rPr b="0" i="0" lang="en" sz="800" u="none" cap="none" strike="noStrike">
                <a:solidFill>
                  <a:schemeClr val="lt1"/>
                </a:solidFill>
                <a:latin typeface="Arial"/>
                <a:ea typeface="Arial"/>
                <a:cs typeface="Arial"/>
                <a:sym typeface="Arial"/>
              </a:rPr>
              <a:t>Restricted © Siemens Energy, 202</a:t>
            </a:r>
            <a:r>
              <a:rPr lang="en" sz="800">
                <a:solidFill>
                  <a:schemeClr val="lt1"/>
                </a:solidFill>
              </a:rPr>
              <a:t>2</a:t>
            </a:r>
            <a:endParaRPr sz="1100"/>
          </a:p>
        </p:txBody>
      </p:sp>
      <p:sp>
        <p:nvSpPr>
          <p:cNvPr id="55" name="Google Shape;55;p13"/>
          <p:cNvSpPr txBox="1"/>
          <p:nvPr/>
        </p:nvSpPr>
        <p:spPr>
          <a:xfrm>
            <a:off x="8523000" y="4625100"/>
            <a:ext cx="621000" cy="270000"/>
          </a:xfrm>
          <a:prstGeom prst="rect">
            <a:avLst/>
          </a:prstGeom>
          <a:noFill/>
          <a:ln>
            <a:noFill/>
          </a:ln>
        </p:spPr>
        <p:txBody>
          <a:bodyPr anchorCtr="0" anchor="b" bIns="27000" lIns="0" spcFirstLastPara="1" rIns="361800" wrap="square" tIns="0">
            <a:noAutofit/>
          </a:bodyPr>
          <a:lstStyle/>
          <a:p>
            <a:pPr indent="0" lvl="0" marL="0" marR="0" rtl="0" algn="r">
              <a:spcBef>
                <a:spcPts val="0"/>
              </a:spcBef>
              <a:spcAft>
                <a:spcPts val="0"/>
              </a:spcAft>
              <a:buNone/>
            </a:pPr>
            <a:fld id="{00000000-1234-1234-1234-123412341234}" type="slidenum">
              <a:rPr b="1" i="0" lang="en" sz="800" u="none" cap="none" strike="noStrike">
                <a:solidFill>
                  <a:schemeClr val="lt1"/>
                </a:solidFill>
                <a:latin typeface="Arial"/>
                <a:ea typeface="Arial"/>
                <a:cs typeface="Arial"/>
                <a:sym typeface="Arial"/>
              </a:rPr>
              <a:t>‹#›</a:t>
            </a:fld>
            <a:endParaRPr b="1" i="0" sz="800" u="none" cap="none" strike="noStrike">
              <a:solidFill>
                <a:schemeClr val="lt1"/>
              </a:solidFill>
              <a:latin typeface="Arial"/>
              <a:ea typeface="Arial"/>
              <a:cs typeface="Arial"/>
              <a:sym typeface="Arial"/>
            </a:endParaRPr>
          </a:p>
        </p:txBody>
      </p:sp>
      <p:sp>
        <p:nvSpPr>
          <p:cNvPr id="56" name="Google Shape;56;p13"/>
          <p:cNvSpPr txBox="1"/>
          <p:nvPr/>
        </p:nvSpPr>
        <p:spPr>
          <a:xfrm>
            <a:off x="-1" y="4895100"/>
            <a:ext cx="1269000" cy="248400"/>
          </a:xfrm>
          <a:prstGeom prst="rect">
            <a:avLst/>
          </a:prstGeom>
          <a:noFill/>
          <a:ln>
            <a:noFill/>
          </a:ln>
        </p:spPr>
        <p:txBody>
          <a:bodyPr anchorCtr="0" anchor="t" bIns="0" lIns="469800" spcFirstLastPara="1" rIns="0" wrap="square" tIns="0">
            <a:noAutofit/>
          </a:bodyPr>
          <a:lstStyle/>
          <a:p>
            <a:pPr indent="0" lvl="0" marL="0" marR="0" rtl="0" algn="l">
              <a:spcBef>
                <a:spcPts val="0"/>
              </a:spcBef>
              <a:spcAft>
                <a:spcPts val="0"/>
              </a:spcAft>
              <a:buNone/>
            </a:pPr>
            <a:r>
              <a:rPr lang="en" sz="800">
                <a:solidFill>
                  <a:schemeClr val="lt1"/>
                </a:solidFill>
              </a:rPr>
              <a:t>2022-04-05</a:t>
            </a:r>
            <a:endParaRPr sz="1100"/>
          </a:p>
        </p:txBody>
      </p:sp>
    </p:spTree>
  </p:cSld>
  <p:clrMap accent1="accent1" accent2="accent2" accent3="accent3" accent4="accent4" accent5="accent5" accent6="accent6" bg1="lt1" bg2="dk2" tx1="dk1" tx2="lt2" folHlink="folHlink" hlink="hlink"/>
  <p:sldLayoutIdLst>
    <p:sldLayoutId id="2147483659" r:id="rId1"/>
  </p:sldLayoutIdLst>
  <mc:AlternateContent>
    <mc:Choice Requires="p14">
      <p:transition spd="slow" p14:dur="1000">
        <p:fade thruBlk="1"/>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296">
          <p15:clr>
            <a:srgbClr val="009999"/>
          </p15:clr>
        </p15:guide>
        <p15:guide id="2" pos="1997">
          <p15:clr>
            <a:srgbClr val="009999"/>
          </p15:clr>
        </p15:guide>
        <p15:guide id="3" pos="2881">
          <p15:clr>
            <a:srgbClr val="009999"/>
          </p15:clr>
        </p15:guide>
        <p15:guide id="4" pos="2949">
          <p15:clr>
            <a:srgbClr val="009999"/>
          </p15:clr>
        </p15:guide>
        <p15:guide id="5" pos="4174">
          <p15:clr>
            <a:srgbClr val="009999"/>
          </p15:clr>
        </p15:guide>
        <p15:guide id="6" pos="4565">
          <p15:clr>
            <a:srgbClr val="009999"/>
          </p15:clr>
        </p15:guide>
        <p15:guide id="7" pos="5534">
          <p15:clr>
            <a:srgbClr val="009999"/>
          </p15:clr>
        </p15:guide>
        <p15:guide id="8" orient="horz" pos="668">
          <p15:clr>
            <a:srgbClr val="009999"/>
          </p15:clr>
        </p15:guide>
        <p15:guide id="9" orient="horz" pos="805">
          <p15:clr>
            <a:srgbClr val="009999"/>
          </p15:clr>
        </p15:guide>
        <p15:guide id="10" orient="horz" pos="1757">
          <p15:clr>
            <a:srgbClr val="009999"/>
          </p15:clr>
        </p15:guide>
        <p15:guide id="11" orient="horz" pos="1825">
          <p15:clr>
            <a:srgbClr val="009999"/>
          </p15:clr>
        </p15:guide>
        <p15:guide id="12" orient="horz" pos="2777">
          <p15:clr>
            <a:srgbClr val="009999"/>
          </p15:clr>
        </p15:guide>
        <p15:guide id="13" orient="horz" pos="2914">
          <p15:clr>
            <a:srgbClr val="009999"/>
          </p15:clr>
        </p15:guide>
      </p15:sldGuideLst>
    </p:ext>
  </p:extLst>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4" name="Shape 64"/>
        <p:cNvGrpSpPr/>
        <p:nvPr/>
      </p:nvGrpSpPr>
      <p:grpSpPr>
        <a:xfrm>
          <a:off x="0" y="0"/>
          <a:ext cx="0" cy="0"/>
          <a:chOff x="0" y="0"/>
          <a:chExt cx="0" cy="0"/>
        </a:xfrm>
      </p:grpSpPr>
      <p:sp>
        <p:nvSpPr>
          <p:cNvPr id="65" name="Google Shape;65;p15"/>
          <p:cNvSpPr txBox="1"/>
          <p:nvPr>
            <p:ph type="title"/>
          </p:nvPr>
        </p:nvSpPr>
        <p:spPr>
          <a:xfrm>
            <a:off x="1" y="1"/>
            <a:ext cx="7245000" cy="1061100"/>
          </a:xfrm>
          <a:prstGeom prst="rect">
            <a:avLst/>
          </a:prstGeom>
          <a:noFill/>
          <a:ln>
            <a:noFill/>
          </a:ln>
        </p:spPr>
        <p:txBody>
          <a:bodyPr anchorCtr="0" anchor="t" bIns="0" lIns="469800" spcFirstLastPara="1" rIns="0" wrap="square" tIns="283500">
            <a:noAutofit/>
          </a:bodyPr>
          <a:lstStyle>
            <a:lvl1pPr lvl="0" marR="0" rtl="0" algn="l">
              <a:lnSpc>
                <a:spcPct val="90000"/>
              </a:lnSpc>
              <a:spcBef>
                <a:spcPts val="0"/>
              </a:spcBef>
              <a:spcAft>
                <a:spcPts val="0"/>
              </a:spcAft>
              <a:buClr>
                <a:schemeClr val="accent2"/>
              </a:buClr>
              <a:buSzPts val="1800"/>
              <a:buFont typeface="Arial"/>
              <a:buNone/>
              <a:defRPr b="1" i="0" sz="1800" u="none" cap="none" strike="noStrike">
                <a:solidFill>
                  <a:schemeClr val="accent2"/>
                </a:solidFill>
                <a:latin typeface="Arial"/>
                <a:ea typeface="Arial"/>
                <a:cs typeface="Arial"/>
                <a:sym typeface="Arial"/>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66" name="Google Shape;66;p15"/>
          <p:cNvSpPr txBox="1"/>
          <p:nvPr>
            <p:ph idx="1" type="body"/>
          </p:nvPr>
        </p:nvSpPr>
        <p:spPr>
          <a:xfrm>
            <a:off x="470297" y="1061100"/>
            <a:ext cx="6155700" cy="3564600"/>
          </a:xfrm>
          <a:prstGeom prst="rect">
            <a:avLst/>
          </a:prstGeom>
          <a:noFill/>
          <a:ln>
            <a:noFill/>
          </a:ln>
        </p:spPr>
        <p:txBody>
          <a:bodyPr anchorCtr="0" anchor="t" bIns="0" lIns="0" spcFirstLastPara="1" rIns="0" wrap="square" tIns="0">
            <a:noAutofit/>
          </a:bodyPr>
          <a:lstStyle>
            <a:lvl1pPr indent="-228600" lvl="0" marL="457200" marR="0" rtl="0" algn="l">
              <a:lnSpc>
                <a:spcPct val="11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317500" lvl="1" marL="914400" marR="0" rtl="0" algn="l">
              <a:lnSpc>
                <a:spcPct val="110000"/>
              </a:lnSpc>
              <a:spcBef>
                <a:spcPts val="0"/>
              </a:spcBef>
              <a:spcAft>
                <a:spcPts val="0"/>
              </a:spcAft>
              <a:buClr>
                <a:schemeClr val="accent2"/>
              </a:buClr>
              <a:buSzPts val="1400"/>
              <a:buFont typeface="Arial"/>
              <a:buChar char="•"/>
              <a:defRPr b="0" i="0" sz="1400" u="none" cap="none" strike="noStrike">
                <a:solidFill>
                  <a:schemeClr val="dk1"/>
                </a:solidFill>
                <a:latin typeface="Arial"/>
                <a:ea typeface="Arial"/>
                <a:cs typeface="Arial"/>
                <a:sym typeface="Arial"/>
              </a:defRPr>
            </a:lvl2pPr>
            <a:lvl3pPr indent="-317500" lvl="2" marL="1371600" marR="0" rtl="0" algn="l">
              <a:lnSpc>
                <a:spcPct val="110000"/>
              </a:lnSpc>
              <a:spcBef>
                <a:spcPts val="0"/>
              </a:spcBef>
              <a:spcAft>
                <a:spcPts val="0"/>
              </a:spcAft>
              <a:buClr>
                <a:schemeClr val="accent2"/>
              </a:buClr>
              <a:buSzPts val="1400"/>
              <a:buFont typeface="Arial"/>
              <a:buChar char="•"/>
              <a:defRPr b="0" i="0" sz="1400" u="none" cap="none" strike="noStrike">
                <a:solidFill>
                  <a:schemeClr val="dk1"/>
                </a:solidFill>
                <a:latin typeface="Arial"/>
                <a:ea typeface="Arial"/>
                <a:cs typeface="Arial"/>
                <a:sym typeface="Arial"/>
              </a:defRPr>
            </a:lvl3pPr>
            <a:lvl4pPr indent="-317500" lvl="3" marL="1828800" marR="0" rtl="0" algn="l">
              <a:lnSpc>
                <a:spcPct val="110000"/>
              </a:lnSpc>
              <a:spcBef>
                <a:spcPts val="0"/>
              </a:spcBef>
              <a:spcAft>
                <a:spcPts val="0"/>
              </a:spcAft>
              <a:buClr>
                <a:schemeClr val="accent2"/>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0000"/>
              </a:lnSpc>
              <a:spcBef>
                <a:spcPts val="0"/>
              </a:spcBef>
              <a:spcAft>
                <a:spcPts val="0"/>
              </a:spcAft>
              <a:buClr>
                <a:schemeClr val="accent2"/>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67" name="Google Shape;67;p15"/>
          <p:cNvSpPr txBox="1"/>
          <p:nvPr/>
        </p:nvSpPr>
        <p:spPr>
          <a:xfrm>
            <a:off x="4681538" y="4625100"/>
            <a:ext cx="4462500" cy="270000"/>
          </a:xfrm>
          <a:prstGeom prst="rect">
            <a:avLst/>
          </a:prstGeom>
          <a:noFill/>
          <a:ln>
            <a:noFill/>
          </a:ln>
        </p:spPr>
        <p:txBody>
          <a:bodyPr anchorCtr="0" anchor="b" bIns="27000" lIns="0" spcFirstLastPara="1" rIns="626400" wrap="square" tIns="0">
            <a:noAutofit/>
          </a:bodyPr>
          <a:lstStyle/>
          <a:p>
            <a:pPr indent="0" lvl="0" marL="0" marR="0" rtl="0" algn="r">
              <a:spcBef>
                <a:spcPts val="0"/>
              </a:spcBef>
              <a:spcAft>
                <a:spcPts val="0"/>
              </a:spcAft>
              <a:buNone/>
            </a:pPr>
            <a:r>
              <a:rPr lang="en" sz="800">
                <a:solidFill>
                  <a:schemeClr val="dk1"/>
                </a:solidFill>
              </a:rPr>
              <a:t>Harvard Data Analytics Group</a:t>
            </a:r>
            <a:r>
              <a:rPr b="0" i="0" lang="en" sz="800" u="none" cap="none" strike="noStrike">
                <a:solidFill>
                  <a:schemeClr val="dk1"/>
                </a:solidFill>
                <a:latin typeface="Arial"/>
                <a:ea typeface="Arial"/>
                <a:cs typeface="Arial"/>
                <a:sym typeface="Arial"/>
              </a:rPr>
              <a:t> | </a:t>
            </a:r>
            <a:r>
              <a:rPr lang="en" sz="800">
                <a:solidFill>
                  <a:schemeClr val="dk1"/>
                </a:solidFill>
              </a:rPr>
              <a:t>Sensproducts™</a:t>
            </a:r>
            <a:endParaRPr sz="1100"/>
          </a:p>
        </p:txBody>
      </p:sp>
      <p:sp>
        <p:nvSpPr>
          <p:cNvPr id="68" name="Google Shape;68;p15"/>
          <p:cNvSpPr txBox="1"/>
          <p:nvPr/>
        </p:nvSpPr>
        <p:spPr>
          <a:xfrm>
            <a:off x="4681538" y="4895100"/>
            <a:ext cx="4462500" cy="248400"/>
          </a:xfrm>
          <a:prstGeom prst="rect">
            <a:avLst/>
          </a:prstGeom>
          <a:noFill/>
          <a:ln>
            <a:noFill/>
          </a:ln>
        </p:spPr>
        <p:txBody>
          <a:bodyPr anchorCtr="0" anchor="t" bIns="0" lIns="469800" spcFirstLastPara="1" rIns="361800" wrap="square" tIns="0">
            <a:noAutofit/>
          </a:bodyPr>
          <a:lstStyle/>
          <a:p>
            <a:pPr indent="0" lvl="0" marL="0" marR="0" rtl="0" algn="r">
              <a:spcBef>
                <a:spcPts val="0"/>
              </a:spcBef>
              <a:spcAft>
                <a:spcPts val="0"/>
              </a:spcAft>
              <a:buNone/>
            </a:pPr>
            <a:r>
              <a:rPr b="0" i="0" lang="en" sz="800" u="none" cap="none" strike="noStrike">
                <a:solidFill>
                  <a:schemeClr val="dk1"/>
                </a:solidFill>
                <a:latin typeface="Arial"/>
                <a:ea typeface="Arial"/>
                <a:cs typeface="Arial"/>
                <a:sym typeface="Arial"/>
              </a:rPr>
              <a:t>Restricted © Siemens Energy, 202</a:t>
            </a:r>
            <a:r>
              <a:rPr lang="en" sz="800">
                <a:solidFill>
                  <a:schemeClr val="dk1"/>
                </a:solidFill>
              </a:rPr>
              <a:t>2</a:t>
            </a:r>
            <a:endParaRPr sz="800">
              <a:solidFill>
                <a:schemeClr val="dk1"/>
              </a:solidFill>
            </a:endParaRPr>
          </a:p>
          <a:p>
            <a:pPr indent="0" lvl="0" marL="0" marR="0" rtl="0" algn="r">
              <a:spcBef>
                <a:spcPts val="0"/>
              </a:spcBef>
              <a:spcAft>
                <a:spcPts val="0"/>
              </a:spcAft>
              <a:buNone/>
            </a:pPr>
            <a:r>
              <a:t/>
            </a:r>
            <a:endParaRPr sz="800">
              <a:solidFill>
                <a:schemeClr val="dk1"/>
              </a:solidFill>
            </a:endParaRPr>
          </a:p>
        </p:txBody>
      </p:sp>
      <p:sp>
        <p:nvSpPr>
          <p:cNvPr id="69" name="Google Shape;69;p15"/>
          <p:cNvSpPr txBox="1"/>
          <p:nvPr/>
        </p:nvSpPr>
        <p:spPr>
          <a:xfrm>
            <a:off x="8523000" y="4625100"/>
            <a:ext cx="621000" cy="270000"/>
          </a:xfrm>
          <a:prstGeom prst="rect">
            <a:avLst/>
          </a:prstGeom>
          <a:noFill/>
          <a:ln>
            <a:noFill/>
          </a:ln>
        </p:spPr>
        <p:txBody>
          <a:bodyPr anchorCtr="0" anchor="b" bIns="27000" lIns="0" spcFirstLastPara="1" rIns="361800" wrap="square" tIns="0">
            <a:noAutofit/>
          </a:bodyPr>
          <a:lstStyle/>
          <a:p>
            <a:pPr indent="0" lvl="0" marL="0" marR="0" rtl="0" algn="r">
              <a:spcBef>
                <a:spcPts val="0"/>
              </a:spcBef>
              <a:spcAft>
                <a:spcPts val="0"/>
              </a:spcAft>
              <a:buNone/>
            </a:pPr>
            <a:fld id="{00000000-1234-1234-1234-123412341234}" type="slidenum">
              <a:rPr b="1" i="0" lang="en" sz="800" u="none" cap="none" strike="noStrike">
                <a:solidFill>
                  <a:schemeClr val="dk1"/>
                </a:solidFill>
                <a:latin typeface="Arial"/>
                <a:ea typeface="Arial"/>
                <a:cs typeface="Arial"/>
                <a:sym typeface="Arial"/>
              </a:rPr>
              <a:t>‹#›</a:t>
            </a:fld>
            <a:endParaRPr b="1" i="0" sz="800" u="none" cap="none" strike="noStrike">
              <a:solidFill>
                <a:schemeClr val="dk1"/>
              </a:solidFill>
              <a:latin typeface="Arial"/>
              <a:ea typeface="Arial"/>
              <a:cs typeface="Arial"/>
              <a:sym typeface="Arial"/>
            </a:endParaRPr>
          </a:p>
        </p:txBody>
      </p:sp>
      <p:sp>
        <p:nvSpPr>
          <p:cNvPr id="70" name="Google Shape;70;p15"/>
          <p:cNvSpPr txBox="1"/>
          <p:nvPr/>
        </p:nvSpPr>
        <p:spPr>
          <a:xfrm>
            <a:off x="-1" y="4895100"/>
            <a:ext cx="1269000" cy="248400"/>
          </a:xfrm>
          <a:prstGeom prst="rect">
            <a:avLst/>
          </a:prstGeom>
          <a:noFill/>
          <a:ln>
            <a:noFill/>
          </a:ln>
        </p:spPr>
        <p:txBody>
          <a:bodyPr anchorCtr="0" anchor="t" bIns="0" lIns="469800" spcFirstLastPara="1" rIns="0" wrap="square" tIns="0">
            <a:noAutofit/>
          </a:bodyPr>
          <a:lstStyle/>
          <a:p>
            <a:pPr indent="0" lvl="0" marL="0" marR="0" rtl="0" algn="l">
              <a:spcBef>
                <a:spcPts val="0"/>
              </a:spcBef>
              <a:spcAft>
                <a:spcPts val="0"/>
              </a:spcAft>
              <a:buNone/>
            </a:pPr>
            <a:r>
              <a:rPr lang="en" sz="800">
                <a:solidFill>
                  <a:schemeClr val="dk1"/>
                </a:solidFill>
              </a:rPr>
              <a:t>2022-05-12</a:t>
            </a:r>
            <a:endParaRPr sz="1100"/>
          </a:p>
        </p:txBody>
      </p:sp>
    </p:spTree>
  </p:cSld>
  <p:clrMap accent1="accent1" accent2="accent2" accent3="accent3" accent4="accent4" accent5="accent5" accent6="accent6" bg1="lt1" bg2="dk2" tx1="dk1" tx2="lt2" folHlink="folHlink" hlink="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 id="2147483674" r:id="rId15"/>
    <p:sldLayoutId id="2147483675" r:id="rId16"/>
    <p:sldLayoutId id="2147483676" r:id="rId17"/>
    <p:sldLayoutId id="2147483677" r:id="rId18"/>
    <p:sldLayoutId id="2147483678" r:id="rId19"/>
    <p:sldLayoutId id="2147483679" r:id="rId20"/>
    <p:sldLayoutId id="2147483680" r:id="rId21"/>
    <p:sldLayoutId id="2147483681" r:id="rId22"/>
    <p:sldLayoutId id="2147483682" r:id="rId23"/>
    <p:sldLayoutId id="2147483683" r:id="rId24"/>
    <p:sldLayoutId id="2147483684" r:id="rId25"/>
    <p:sldLayoutId id="2147483685" r:id="rId26"/>
    <p:sldLayoutId id="2147483686" r:id="rId27"/>
    <p:sldLayoutId id="2147483687" r:id="rId28"/>
    <p:sldLayoutId id="2147483688" r:id="rId29"/>
    <p:sldLayoutId id="2147483689" r:id="rId30"/>
    <p:sldLayoutId id="2147483690" r:id="rId31"/>
    <p:sldLayoutId id="2147483691" r:id="rId32"/>
    <p:sldLayoutId id="2147483692" r:id="rId33"/>
    <p:sldLayoutId id="2147483693" r:id="rId34"/>
    <p:sldLayoutId id="2147483694" r:id="rId35"/>
    <p:sldLayoutId id="2147483695" r:id="rId36"/>
    <p:sldLayoutId id="2147483696" r:id="rId37"/>
    <p:sldLayoutId id="2147483697" r:id="rId38"/>
    <p:sldLayoutId id="2147483698" r:id="rId39"/>
    <p:sldLayoutId id="2147483699" r:id="rId40"/>
  </p:sldLayoutIdLst>
  <mc:AlternateContent>
    <mc:Choice Requires="p14">
      <p:transition spd="slow" p14:dur="1000">
        <p:fade thruBlk="1"/>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296">
          <p15:clr>
            <a:srgbClr val="009999"/>
          </p15:clr>
        </p15:guide>
        <p15:guide id="2" pos="1997">
          <p15:clr>
            <a:srgbClr val="009999"/>
          </p15:clr>
        </p15:guide>
        <p15:guide id="3" pos="2881">
          <p15:clr>
            <a:srgbClr val="009999"/>
          </p15:clr>
        </p15:guide>
        <p15:guide id="4" pos="2949">
          <p15:clr>
            <a:srgbClr val="009999"/>
          </p15:clr>
        </p15:guide>
        <p15:guide id="5" pos="4174">
          <p15:clr>
            <a:srgbClr val="009999"/>
          </p15:clr>
        </p15:guide>
        <p15:guide id="6" pos="4565">
          <p15:clr>
            <a:srgbClr val="009999"/>
          </p15:clr>
        </p15:guide>
        <p15:guide id="7" pos="5534">
          <p15:clr>
            <a:srgbClr val="009999"/>
          </p15:clr>
        </p15:guide>
        <p15:guide id="8" orient="horz" pos="668">
          <p15:clr>
            <a:srgbClr val="009999"/>
          </p15:clr>
        </p15:guide>
        <p15:guide id="9" orient="horz" pos="805">
          <p15:clr>
            <a:srgbClr val="009999"/>
          </p15:clr>
        </p15:guide>
        <p15:guide id="10" orient="horz" pos="1757">
          <p15:clr>
            <a:srgbClr val="009999"/>
          </p15:clr>
        </p15:guide>
        <p15:guide id="11" orient="horz" pos="1825">
          <p15:clr>
            <a:srgbClr val="009999"/>
          </p15:clr>
        </p15:guide>
        <p15:guide id="12" orient="horz" pos="2777">
          <p15:clr>
            <a:srgbClr val="009999"/>
          </p15:clr>
        </p15:guide>
        <p15:guide id="13" orient="horz" pos="2914">
          <p15:clr>
            <a:srgbClr val="009999"/>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1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0.xml"/><Relationship Id="rId3" Type="http://schemas.openxmlformats.org/officeDocument/2006/relationships/hyperlink" Target="https://www.mass.gov/info-details/power-outages" TargetMode="External"/><Relationship Id="rId4" Type="http://schemas.openxmlformats.org/officeDocument/2006/relationships/image" Target="../media/image4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13.xml"/><Relationship Id="rId3" Type="http://schemas.openxmlformats.org/officeDocument/2006/relationships/image" Target="../media/image17.png"/><Relationship Id="rId4" Type="http://schemas.openxmlformats.org/officeDocument/2006/relationships/hyperlink" Target="https://deepnote.com/workspace/HDAG-x-Siemens-72b7bbe9-085c-4a2f-a1bf-885802cc7c0a/project/data-cleaning-571e5f70-01b1-4bfd-b1f7-8f51ef7bde62/%2Flatitude-longitude.ipynb" TargetMode="External"/><Relationship Id="rId5" Type="http://schemas.openxmlformats.org/officeDocument/2006/relationships/image" Target="../media/image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14.xml"/><Relationship Id="rId3" Type="http://schemas.openxmlformats.org/officeDocument/2006/relationships/image" Target="../media/image11.png"/><Relationship Id="rId4" Type="http://schemas.openxmlformats.org/officeDocument/2006/relationships/hyperlink" Target="https://deepnote.com/workspace/HDAG-x-Siemens-72b7bbe9-085c-4a2f-a1bf-885802cc7c0a/project/data-cleaning-571e5f70-01b1-4bfd-b1f7-8f51ef7bde62/%2Freduce-label-set.ipynb" TargetMode="External"/><Relationship Id="rId5"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15.xml"/><Relationship Id="rId3" Type="http://schemas.openxmlformats.org/officeDocument/2006/relationships/hyperlink" Target="https://www.visualcrossing.com/weather-api" TargetMode="External"/><Relationship Id="rId4" Type="http://schemas.openxmlformats.org/officeDocument/2006/relationships/hyperlink" Target="https://www.open-elevation.com/" TargetMode="External"/><Relationship Id="rId5" Type="http://schemas.openxmlformats.org/officeDocument/2006/relationships/hyperlink" Target="https://developer.twitter.com/en/docs/twitter-api" TargetMode="External"/><Relationship Id="rId6" Type="http://schemas.openxmlformats.org/officeDocument/2006/relationships/hyperlink" Target="https://positionstack.com/documentation" TargetMode="External"/><Relationship Id="rId7" Type="http://schemas.openxmlformats.org/officeDocument/2006/relationships/hyperlink" Target="https://github.com/thampiman/reverse-geocoder" TargetMode="External"/><Relationship Id="rId8" Type="http://schemas.openxmlformats.org/officeDocument/2006/relationships/image" Target="../media/image2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16.xml"/><Relationship Id="rId3" Type="http://schemas.openxmlformats.org/officeDocument/2006/relationships/hyperlink" Target="https://deepnote.com/workspace/HDAG-x-Siemens-72b7bbe9-085c-4a2f-a1bf-885802cc7c0a/project/weather-api-and-models-293cb103-cf64-42ef-9bde-93c6a9aab24a/%2Fcontrol-training-data.ipynb" TargetMode="External"/><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8.xml"/><Relationship Id="rId3" Type="http://schemas.openxmlformats.org/officeDocument/2006/relationships/image" Target="../media/image2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9.xml"/><Relationship Id="rId3"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0.xml"/><Relationship Id="rId3" Type="http://schemas.openxmlformats.org/officeDocument/2006/relationships/image" Target="../media/image1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21.xml"/><Relationship Id="rId3" Type="http://schemas.openxmlformats.org/officeDocument/2006/relationships/image" Target="../media/image23.png"/><Relationship Id="rId4" Type="http://schemas.openxmlformats.org/officeDocument/2006/relationships/hyperlink" Target="https://deepnote.com/workspace/HDAG-x-Siemens-72b7bbe9-085c-4a2f-a1bf-885802cc7c0a/project/weather-api-and-models-293cb103-cf64-42ef-9bde-93c6a9aab24a/%2Foutage_linear_models.ipynb" TargetMode="External"/><Relationship Id="rId5" Type="http://schemas.openxmlformats.org/officeDocument/2006/relationships/image" Target="../media/image15.png"/><Relationship Id="rId6" Type="http://schemas.openxmlformats.org/officeDocument/2006/relationships/image" Target="../media/image2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22.xml"/><Relationship Id="rId3" Type="http://schemas.openxmlformats.org/officeDocument/2006/relationships/image" Target="../media/image2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23.xml"/><Relationship Id="rId3" Type="http://schemas.openxmlformats.org/officeDocument/2006/relationships/image" Target="../media/image36.png"/><Relationship Id="rId4" Type="http://schemas.openxmlformats.org/officeDocument/2006/relationships/hyperlink" Target="https://deepnote.com/workspace/HDAG-x-Siemens-72b7bbe9-085c-4a2f-a1bf-885802cc7c0a/project/weather-api-and-models-293cb103-cf64-42ef-9bde-93c6a9aab24a/%2Fequipment_linear_models.ipynb" TargetMode="External"/><Relationship Id="rId5" Type="http://schemas.openxmlformats.org/officeDocument/2006/relationships/image" Target="../media/image41.png"/><Relationship Id="rId6" Type="http://schemas.openxmlformats.org/officeDocument/2006/relationships/image" Target="../media/image43.png"/><Relationship Id="rId7" Type="http://schemas.openxmlformats.org/officeDocument/2006/relationships/image" Target="../media/image2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4.xml"/><Relationship Id="rId3" Type="http://schemas.openxmlformats.org/officeDocument/2006/relationships/image" Target="../media/image1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29.xml"/><Relationship Id="rId3" Type="http://schemas.openxmlformats.org/officeDocument/2006/relationships/hyperlink" Target="https://github.com/Jorl17/open-elevation/blob/master/docs/api.md" TargetMode="External"/><Relationship Id="rId4" Type="http://schemas.openxmlformats.org/officeDocument/2006/relationships/image" Target="../media/image26.png"/><Relationship Id="rId5" Type="http://schemas.openxmlformats.org/officeDocument/2006/relationships/image" Target="../media/image33.png"/><Relationship Id="rId6" Type="http://schemas.openxmlformats.org/officeDocument/2006/relationships/image" Target="../media/image3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30.xml"/><Relationship Id="rId3" Type="http://schemas.openxmlformats.org/officeDocument/2006/relationships/hyperlink" Target="https://github.com/Jorl17/open-elevation/blob/master/docs/api.md" TargetMode="External"/><Relationship Id="rId4" Type="http://schemas.openxmlformats.org/officeDocument/2006/relationships/image" Target="../media/image39.png"/><Relationship Id="rId5" Type="http://schemas.openxmlformats.org/officeDocument/2006/relationships/image" Target="../media/image3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31.xml"/><Relationship Id="rId3" Type="http://schemas.openxmlformats.org/officeDocument/2006/relationships/image" Target="../media/image37.png"/><Relationship Id="rId4" Type="http://schemas.openxmlformats.org/officeDocument/2006/relationships/image" Target="../media/image4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32.xml"/><Relationship Id="rId3" Type="http://schemas.openxmlformats.org/officeDocument/2006/relationships/image" Target="../media/image29.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35.xml"/><Relationship Id="rId3" Type="http://schemas.openxmlformats.org/officeDocument/2006/relationships/image" Target="../media/image3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36.xml"/><Relationship Id="rId3" Type="http://schemas.openxmlformats.org/officeDocument/2006/relationships/image" Target="../media/image30.png"/><Relationship Id="rId4" Type="http://schemas.openxmlformats.org/officeDocument/2006/relationships/image" Target="../media/image32.png"/><Relationship Id="rId5" Type="http://schemas.openxmlformats.org/officeDocument/2006/relationships/image" Target="../media/image3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7.xml"/><Relationship Id="rId3" Type="http://schemas.openxmlformats.org/officeDocument/2006/relationships/image" Target="../media/image1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9.xml"/><Relationship Id="rId3" Type="http://schemas.openxmlformats.org/officeDocument/2006/relationships/image" Target="../media/image1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4.xml"/><Relationship Id="rId3" Type="http://schemas.openxmlformats.org/officeDocument/2006/relationships/image" Target="../media/image1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19.png"/><Relationship Id="rId4" Type="http://schemas.openxmlformats.org/officeDocument/2006/relationships/image" Target="../media/image8.png"/><Relationship Id="rId5" Type="http://schemas.openxmlformats.org/officeDocument/2006/relationships/image" Target="../media/image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10.png"/><Relationship Id="rId4" Type="http://schemas.openxmlformats.org/officeDocument/2006/relationships/image" Target="../media/image18.png"/><Relationship Id="rId5" Type="http://schemas.openxmlformats.org/officeDocument/2006/relationships/image" Target="../media/image1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56"/>
          <p:cNvSpPr txBox="1"/>
          <p:nvPr>
            <p:ph type="ctrTitle"/>
          </p:nvPr>
        </p:nvSpPr>
        <p:spPr>
          <a:xfrm>
            <a:off x="470297" y="1061100"/>
            <a:ext cx="4211400" cy="2335500"/>
          </a:xfrm>
          <a:prstGeom prst="rect">
            <a:avLst/>
          </a:prstGeom>
          <a:noFill/>
          <a:ln>
            <a:noFill/>
          </a:ln>
        </p:spPr>
        <p:txBody>
          <a:bodyPr anchorCtr="0" anchor="b" bIns="0" lIns="0" spcFirstLastPara="1" rIns="0" wrap="square" tIns="0">
            <a:noAutofit/>
          </a:bodyPr>
          <a:lstStyle/>
          <a:p>
            <a:pPr indent="0" lvl="0" marL="0" rtl="0" algn="l">
              <a:lnSpc>
                <a:spcPct val="90000"/>
              </a:lnSpc>
              <a:spcBef>
                <a:spcPts val="0"/>
              </a:spcBef>
              <a:spcAft>
                <a:spcPts val="0"/>
              </a:spcAft>
              <a:buClr>
                <a:schemeClr val="lt1"/>
              </a:buClr>
              <a:buSzPts val="3300"/>
              <a:buFont typeface="Arial"/>
              <a:buNone/>
            </a:pPr>
            <a:r>
              <a:rPr lang="en"/>
              <a:t>HDAG Siemens: Power Outage Prediction Models</a:t>
            </a:r>
            <a:endParaRPr/>
          </a:p>
        </p:txBody>
      </p:sp>
      <p:sp>
        <p:nvSpPr>
          <p:cNvPr id="331" name="Google Shape;331;p56"/>
          <p:cNvSpPr txBox="1"/>
          <p:nvPr>
            <p:ph idx="1" type="subTitle"/>
          </p:nvPr>
        </p:nvSpPr>
        <p:spPr>
          <a:xfrm>
            <a:off x="470298" y="3396600"/>
            <a:ext cx="4211400" cy="674700"/>
          </a:xfrm>
          <a:prstGeom prst="rect">
            <a:avLst/>
          </a:prstGeom>
          <a:noFill/>
          <a:ln>
            <a:noFill/>
          </a:ln>
        </p:spPr>
        <p:txBody>
          <a:bodyPr anchorCtr="0" anchor="t" bIns="0" lIns="0" spcFirstLastPara="1" rIns="0" wrap="square" tIns="81000">
            <a:noAutofit/>
          </a:bodyPr>
          <a:lstStyle/>
          <a:p>
            <a:pPr indent="0" lvl="0" marL="0" rtl="0" algn="l">
              <a:lnSpc>
                <a:spcPct val="110000"/>
              </a:lnSpc>
              <a:spcBef>
                <a:spcPts val="0"/>
              </a:spcBef>
              <a:spcAft>
                <a:spcPts val="0"/>
              </a:spcAft>
              <a:buClr>
                <a:schemeClr val="lt1"/>
              </a:buClr>
              <a:buSzPts val="1100"/>
              <a:buNone/>
            </a:pPr>
            <a:r>
              <a:rPr lang="en"/>
              <a:t>Harvard Data Analytics Group</a:t>
            </a:r>
            <a:endParaRPr/>
          </a:p>
          <a:p>
            <a:pPr indent="0" lvl="0" marL="0" rtl="0" algn="l">
              <a:lnSpc>
                <a:spcPct val="110000"/>
              </a:lnSpc>
              <a:spcBef>
                <a:spcPts val="0"/>
              </a:spcBef>
              <a:spcAft>
                <a:spcPts val="0"/>
              </a:spcAft>
              <a:buClr>
                <a:schemeClr val="lt1"/>
              </a:buClr>
              <a:buSzPts val="1100"/>
              <a:buNone/>
            </a:pPr>
            <a:r>
              <a:rPr lang="en"/>
              <a:t>Spring 2022 Midpoint Presentation</a:t>
            </a:r>
            <a:endParaRPr/>
          </a:p>
          <a:p>
            <a:pPr indent="0" lvl="0" marL="0" rtl="0" algn="l">
              <a:lnSpc>
                <a:spcPct val="110000"/>
              </a:lnSpc>
              <a:spcBef>
                <a:spcPts val="0"/>
              </a:spcBef>
              <a:spcAft>
                <a:spcPts val="0"/>
              </a:spcAft>
              <a:buClr>
                <a:schemeClr val="lt1"/>
              </a:buClr>
              <a:buSzPts val="1100"/>
              <a:buNone/>
            </a:pPr>
            <a:r>
              <a:rPr lang="en"/>
              <a:t>May 12, 2022</a:t>
            </a:r>
            <a:endParaRPr/>
          </a:p>
        </p:txBody>
      </p:sp>
      <p:sp>
        <p:nvSpPr>
          <p:cNvPr id="332" name="Google Shape;332;p56"/>
          <p:cNvSpPr/>
          <p:nvPr/>
        </p:nvSpPr>
        <p:spPr>
          <a:xfrm>
            <a:off x="0" y="4990542"/>
            <a:ext cx="952500" cy="1155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0" i="0" lang="en" sz="800" u="none" cap="none" strike="noStrike">
                <a:solidFill>
                  <a:srgbClr val="000000"/>
                </a:solidFill>
                <a:latin typeface="Arial"/>
                <a:ea typeface="Arial"/>
                <a:cs typeface="Arial"/>
                <a:sym typeface="Arial"/>
              </a:rPr>
              <a:t>Restricted</a:t>
            </a:r>
            <a:endParaRPr b="0" i="0" sz="800" u="none" cap="none" strike="noStrike">
              <a:solidFill>
                <a:srgbClr val="000000"/>
              </a:solidFill>
              <a:latin typeface="Arial"/>
              <a:ea typeface="Arial"/>
              <a:cs typeface="Arial"/>
              <a:sym typeface="Arial"/>
            </a:endParaRPr>
          </a:p>
        </p:txBody>
      </p:sp>
      <p:pic>
        <p:nvPicPr>
          <p:cNvPr id="333" name="Google Shape;333;p56"/>
          <p:cNvPicPr preferRelativeResize="0"/>
          <p:nvPr/>
        </p:nvPicPr>
        <p:blipFill>
          <a:blip r:embed="rId3">
            <a:alphaModFix/>
          </a:blip>
          <a:stretch>
            <a:fillRect/>
          </a:stretch>
        </p:blipFill>
        <p:spPr>
          <a:xfrm>
            <a:off x="7442100" y="816525"/>
            <a:ext cx="1787448" cy="759299"/>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sp>
        <p:nvSpPr>
          <p:cNvPr id="421" name="Google Shape;421;p65"/>
          <p:cNvSpPr txBox="1"/>
          <p:nvPr>
            <p:ph type="title"/>
          </p:nvPr>
        </p:nvSpPr>
        <p:spPr>
          <a:xfrm>
            <a:off x="1" y="1"/>
            <a:ext cx="7245000" cy="1061100"/>
          </a:xfrm>
          <a:prstGeom prst="rect">
            <a:avLst/>
          </a:prstGeom>
        </p:spPr>
        <p:txBody>
          <a:bodyPr anchorCtr="0" anchor="ctr" bIns="0" lIns="469800" spcFirstLastPara="1" rIns="0" wrap="square" tIns="283500">
            <a:noAutofit/>
          </a:bodyPr>
          <a:lstStyle/>
          <a:p>
            <a:pPr indent="0" lvl="0" marL="0" rtl="0" algn="l">
              <a:spcBef>
                <a:spcPts val="0"/>
              </a:spcBef>
              <a:spcAft>
                <a:spcPts val="0"/>
              </a:spcAft>
              <a:buNone/>
            </a:pPr>
            <a:r>
              <a:rPr lang="en"/>
              <a:t>Power Outage History Data - Sources</a:t>
            </a:r>
            <a:endParaRPr/>
          </a:p>
        </p:txBody>
      </p:sp>
      <p:sp>
        <p:nvSpPr>
          <p:cNvPr id="422" name="Google Shape;422;p65"/>
          <p:cNvSpPr txBox="1"/>
          <p:nvPr>
            <p:ph idx="1" type="body"/>
          </p:nvPr>
        </p:nvSpPr>
        <p:spPr>
          <a:xfrm>
            <a:off x="416712" y="1114625"/>
            <a:ext cx="4211100" cy="3564600"/>
          </a:xfrm>
          <a:prstGeom prst="rect">
            <a:avLst/>
          </a:prstGeom>
        </p:spPr>
        <p:txBody>
          <a:bodyPr anchorCtr="0" anchor="t" bIns="0" lIns="0" spcFirstLastPara="1" rIns="0" wrap="square" tIns="0">
            <a:noAutofit/>
          </a:bodyPr>
          <a:lstStyle/>
          <a:p>
            <a:pPr indent="-317500" lvl="0" marL="457200" rtl="0" algn="l">
              <a:spcBef>
                <a:spcPts val="0"/>
              </a:spcBef>
              <a:spcAft>
                <a:spcPts val="0"/>
              </a:spcAft>
              <a:buSzPts val="1400"/>
              <a:buChar char="●"/>
            </a:pPr>
            <a:r>
              <a:rPr lang="en"/>
              <a:t>Publicly accessible, directly from </a:t>
            </a:r>
            <a:r>
              <a:rPr lang="en" u="sng">
                <a:solidFill>
                  <a:schemeClr val="hlink"/>
                </a:solidFill>
                <a:hlinkClick r:id="rId3"/>
              </a:rPr>
              <a:t>mass.gov</a:t>
            </a:r>
            <a:endParaRPr/>
          </a:p>
          <a:p>
            <a:pPr indent="-317500" lvl="1" marL="914400" rtl="0" algn="l">
              <a:spcBef>
                <a:spcPts val="0"/>
              </a:spcBef>
              <a:spcAft>
                <a:spcPts val="0"/>
              </a:spcAft>
              <a:buSzPts val="1400"/>
              <a:buChar char="○"/>
            </a:pPr>
            <a:r>
              <a:rPr lang="en"/>
              <a:t>Through electric companies’ emergency response plan reports</a:t>
            </a:r>
            <a:endParaRPr/>
          </a:p>
          <a:p>
            <a:pPr indent="-317500" lvl="0" marL="457200" rtl="0" algn="l">
              <a:spcBef>
                <a:spcPts val="0"/>
              </a:spcBef>
              <a:spcAft>
                <a:spcPts val="0"/>
              </a:spcAft>
              <a:buSzPts val="1400"/>
              <a:buChar char="●"/>
            </a:pPr>
            <a:r>
              <a:rPr lang="en"/>
              <a:t>Companies	</a:t>
            </a:r>
            <a:endParaRPr/>
          </a:p>
          <a:p>
            <a:pPr indent="-317500" lvl="1" marL="914400" rtl="0" algn="l">
              <a:spcBef>
                <a:spcPts val="0"/>
              </a:spcBef>
              <a:spcAft>
                <a:spcPts val="0"/>
              </a:spcAft>
              <a:buSzPts val="1400"/>
              <a:buChar char="○"/>
            </a:pPr>
            <a:r>
              <a:rPr lang="en"/>
              <a:t>Eversource Energy, National Grid, Unitil</a:t>
            </a:r>
            <a:endParaRPr/>
          </a:p>
          <a:p>
            <a:pPr indent="-317500" lvl="0" marL="457200" rtl="0" algn="l">
              <a:spcBef>
                <a:spcPts val="0"/>
              </a:spcBef>
              <a:spcAft>
                <a:spcPts val="0"/>
              </a:spcAft>
              <a:buSzPts val="1400"/>
              <a:buChar char="●"/>
            </a:pPr>
            <a:r>
              <a:rPr lang="en"/>
              <a:t>Historical outage information only becomes available the following year it happened ⇒ we can only access information about outages in 2019 and 2020 (not 2021)</a:t>
            </a:r>
            <a:endParaRPr/>
          </a:p>
          <a:p>
            <a:pPr indent="-317500" lvl="0" marL="457200" rtl="0" algn="l">
              <a:spcBef>
                <a:spcPts val="0"/>
              </a:spcBef>
              <a:spcAft>
                <a:spcPts val="0"/>
              </a:spcAft>
              <a:buSzPts val="1400"/>
              <a:buChar char="●"/>
            </a:pPr>
            <a:r>
              <a:rPr lang="en"/>
              <a:t>3 c</a:t>
            </a:r>
            <a:r>
              <a:rPr lang="en"/>
              <a:t>ompanies, 2 years each ⇒ 6 datasets merged</a:t>
            </a:r>
            <a:endParaRPr/>
          </a:p>
        </p:txBody>
      </p:sp>
      <p:pic>
        <p:nvPicPr>
          <p:cNvPr id="423" name="Google Shape;423;p65"/>
          <p:cNvPicPr preferRelativeResize="0"/>
          <p:nvPr/>
        </p:nvPicPr>
        <p:blipFill>
          <a:blip r:embed="rId4">
            <a:alphaModFix/>
          </a:blip>
          <a:stretch>
            <a:fillRect/>
          </a:stretch>
        </p:blipFill>
        <p:spPr>
          <a:xfrm>
            <a:off x="4821663" y="1114375"/>
            <a:ext cx="3910375" cy="2445674"/>
          </a:xfrm>
          <a:prstGeom prst="rect">
            <a:avLst/>
          </a:prstGeom>
          <a:noFill/>
          <a:ln cap="flat" cmpd="sng" w="9525">
            <a:solidFill>
              <a:srgbClr val="565874"/>
            </a:solidFill>
            <a:prstDash val="solid"/>
            <a:round/>
            <a:headEnd len="sm" w="sm" type="none"/>
            <a:tailEnd len="sm" w="sm" type="none"/>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sp>
        <p:nvSpPr>
          <p:cNvPr id="428" name="Google Shape;428;p66"/>
          <p:cNvSpPr txBox="1"/>
          <p:nvPr>
            <p:ph type="title"/>
          </p:nvPr>
        </p:nvSpPr>
        <p:spPr>
          <a:xfrm>
            <a:off x="1" y="1"/>
            <a:ext cx="7245000" cy="1061100"/>
          </a:xfrm>
          <a:prstGeom prst="rect">
            <a:avLst/>
          </a:prstGeom>
        </p:spPr>
        <p:txBody>
          <a:bodyPr anchorCtr="0" anchor="ctr" bIns="0" lIns="469800" spcFirstLastPara="1" rIns="0" wrap="square" tIns="283500">
            <a:noAutofit/>
          </a:bodyPr>
          <a:lstStyle/>
          <a:p>
            <a:pPr indent="0" lvl="0" marL="0" rtl="0" algn="l">
              <a:spcBef>
                <a:spcPts val="0"/>
              </a:spcBef>
              <a:spcAft>
                <a:spcPts val="0"/>
              </a:spcAft>
              <a:buNone/>
            </a:pPr>
            <a:r>
              <a:rPr lang="en"/>
              <a:t>Power Outage History Data - Important Columns</a:t>
            </a:r>
            <a:endParaRPr/>
          </a:p>
        </p:txBody>
      </p:sp>
      <p:sp>
        <p:nvSpPr>
          <p:cNvPr id="429" name="Google Shape;429;p66"/>
          <p:cNvSpPr txBox="1"/>
          <p:nvPr>
            <p:ph idx="4294967295" type="body"/>
          </p:nvPr>
        </p:nvSpPr>
        <p:spPr>
          <a:xfrm>
            <a:off x="554526" y="1277550"/>
            <a:ext cx="4042800" cy="1623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en"/>
              <a:t>1. </a:t>
            </a:r>
            <a:r>
              <a:rPr b="1" lang="en"/>
              <a:t>Location</a:t>
            </a:r>
            <a:r>
              <a:rPr b="1" lang="en"/>
              <a:t> and Timestamps</a:t>
            </a:r>
            <a:endParaRPr b="1"/>
          </a:p>
          <a:p>
            <a:pPr indent="0" lvl="0" marL="0" rtl="0" algn="l">
              <a:spcBef>
                <a:spcPts val="0"/>
              </a:spcBef>
              <a:spcAft>
                <a:spcPts val="0"/>
              </a:spcAft>
              <a:buNone/>
            </a:pPr>
            <a:r>
              <a:rPr lang="en" sz="1300"/>
              <a:t>Location: city/town and street</a:t>
            </a:r>
            <a:endParaRPr sz="1300"/>
          </a:p>
          <a:p>
            <a:pPr indent="0" lvl="0" marL="0" rtl="0" algn="l">
              <a:spcBef>
                <a:spcPts val="0"/>
              </a:spcBef>
              <a:spcAft>
                <a:spcPts val="0"/>
              </a:spcAft>
              <a:buNone/>
            </a:pPr>
            <a:r>
              <a:t/>
            </a:r>
            <a:endParaRPr sz="1300"/>
          </a:p>
          <a:p>
            <a:pPr indent="0" lvl="0" marL="0" rtl="0" algn="l">
              <a:spcBef>
                <a:spcPts val="0"/>
              </a:spcBef>
              <a:spcAft>
                <a:spcPts val="0"/>
              </a:spcAft>
              <a:buNone/>
            </a:pPr>
            <a:r>
              <a:rPr lang="en" sz="1300"/>
              <a:t>Timestamps: date and time; granularity down to the minute; includes time in, time out, and duration</a:t>
            </a:r>
            <a:endParaRPr sz="1300"/>
          </a:p>
          <a:p>
            <a:pPr indent="0" lvl="0" marL="0" rtl="0" algn="l">
              <a:spcBef>
                <a:spcPts val="0"/>
              </a:spcBef>
              <a:spcAft>
                <a:spcPts val="0"/>
              </a:spcAft>
              <a:buNone/>
            </a:pPr>
            <a:r>
              <a:t/>
            </a:r>
            <a:endParaRPr sz="1300"/>
          </a:p>
          <a:p>
            <a:pPr indent="0" lvl="0" marL="0" rtl="0" algn="l">
              <a:spcBef>
                <a:spcPts val="0"/>
              </a:spcBef>
              <a:spcAft>
                <a:spcPts val="0"/>
              </a:spcAft>
              <a:buNone/>
            </a:pPr>
            <a:r>
              <a:rPr lang="en" sz="1300"/>
              <a:t>Used to fetch weather data at timestamp 1 hour prior</a:t>
            </a:r>
            <a:endParaRPr sz="1300"/>
          </a:p>
        </p:txBody>
      </p:sp>
      <p:sp>
        <p:nvSpPr>
          <p:cNvPr id="430" name="Google Shape;430;p66"/>
          <p:cNvSpPr txBox="1"/>
          <p:nvPr>
            <p:ph idx="4294967295" type="body"/>
          </p:nvPr>
        </p:nvSpPr>
        <p:spPr>
          <a:xfrm>
            <a:off x="4765775" y="1277550"/>
            <a:ext cx="4042800" cy="1623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en"/>
              <a:t>2. Customers Affected, Total Customers Outage Hours</a:t>
            </a:r>
            <a:endParaRPr b="1"/>
          </a:p>
          <a:p>
            <a:pPr indent="0" lvl="0" marL="0" rtl="0" algn="l">
              <a:spcBef>
                <a:spcPts val="0"/>
              </a:spcBef>
              <a:spcAft>
                <a:spcPts val="0"/>
              </a:spcAft>
              <a:buNone/>
            </a:pPr>
            <a:r>
              <a:rPr lang="en" sz="1300"/>
              <a:t>i.e. total outage hours shared among all affected customers</a:t>
            </a:r>
            <a:endParaRPr sz="1300"/>
          </a:p>
          <a:p>
            <a:pPr indent="0" lvl="0" marL="0" rtl="0" algn="l">
              <a:spcBef>
                <a:spcPts val="0"/>
              </a:spcBef>
              <a:spcAft>
                <a:spcPts val="0"/>
              </a:spcAft>
              <a:buNone/>
            </a:pPr>
            <a:r>
              <a:t/>
            </a:r>
            <a:endParaRPr sz="1300"/>
          </a:p>
          <a:p>
            <a:pPr indent="0" lvl="0" marL="0" rtl="0" algn="l">
              <a:spcBef>
                <a:spcPts val="0"/>
              </a:spcBef>
              <a:spcAft>
                <a:spcPts val="0"/>
              </a:spcAft>
              <a:buNone/>
            </a:pPr>
            <a:r>
              <a:rPr lang="en" sz="1300"/>
              <a:t>Used to fine-tune training and test data – we exclude small-scale outages with trivial effect</a:t>
            </a:r>
            <a:endParaRPr/>
          </a:p>
        </p:txBody>
      </p:sp>
      <p:sp>
        <p:nvSpPr>
          <p:cNvPr id="431" name="Google Shape;431;p66"/>
          <p:cNvSpPr txBox="1"/>
          <p:nvPr>
            <p:ph idx="4294967295" type="body"/>
          </p:nvPr>
        </p:nvSpPr>
        <p:spPr>
          <a:xfrm>
            <a:off x="554525" y="3001875"/>
            <a:ext cx="4042800" cy="1623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en"/>
              <a:t>3. Failed or Damaged Equipment</a:t>
            </a:r>
            <a:endParaRPr b="1"/>
          </a:p>
          <a:p>
            <a:pPr indent="0" lvl="0" marL="0" rtl="0" algn="l">
              <a:spcBef>
                <a:spcPts val="0"/>
              </a:spcBef>
              <a:spcAft>
                <a:spcPts val="0"/>
              </a:spcAft>
              <a:buNone/>
            </a:pPr>
            <a:r>
              <a:rPr lang="en" sz="1300"/>
              <a:t>Lists the specific piece of failed or damaged equipment that brought about outage. Otherwise, lists “not applicable,” “unknown,” or “other”</a:t>
            </a:r>
            <a:endParaRPr sz="1300"/>
          </a:p>
          <a:p>
            <a:pPr indent="0" lvl="0" marL="0" rtl="0" algn="l">
              <a:spcBef>
                <a:spcPts val="0"/>
              </a:spcBef>
              <a:spcAft>
                <a:spcPts val="0"/>
              </a:spcAft>
              <a:buNone/>
            </a:pPr>
            <a:r>
              <a:t/>
            </a:r>
            <a:endParaRPr sz="1300"/>
          </a:p>
          <a:p>
            <a:pPr indent="0" lvl="0" marL="0" rtl="0" algn="l">
              <a:spcBef>
                <a:spcPts val="0"/>
              </a:spcBef>
              <a:spcAft>
                <a:spcPts val="0"/>
              </a:spcAft>
              <a:buNone/>
            </a:pPr>
            <a:r>
              <a:rPr lang="en" sz="1300"/>
              <a:t>Used as labels for failed equipment prediction model</a:t>
            </a:r>
            <a:endParaRPr sz="1300"/>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432" name="Google Shape;432;p66"/>
          <p:cNvSpPr txBox="1"/>
          <p:nvPr>
            <p:ph idx="4294967295" type="body"/>
          </p:nvPr>
        </p:nvSpPr>
        <p:spPr>
          <a:xfrm>
            <a:off x="4765775" y="3001875"/>
            <a:ext cx="4042800" cy="1623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en"/>
              <a:t>4. Reason For Outage</a:t>
            </a:r>
            <a:endParaRPr b="1"/>
          </a:p>
          <a:p>
            <a:pPr indent="0" lvl="0" marL="0" rtl="0" algn="l">
              <a:spcBef>
                <a:spcPts val="0"/>
              </a:spcBef>
              <a:spcAft>
                <a:spcPts val="0"/>
              </a:spcAft>
              <a:buNone/>
            </a:pPr>
            <a:r>
              <a:rPr lang="en" sz="1300"/>
              <a:t>Includes reasons such as animal, tree contact, equipment failure, loss of supply/improper installation</a:t>
            </a:r>
            <a:endParaRPr sz="1300"/>
          </a:p>
          <a:p>
            <a:pPr indent="0" lvl="0" marL="0" rtl="0" algn="l">
              <a:spcBef>
                <a:spcPts val="0"/>
              </a:spcBef>
              <a:spcAft>
                <a:spcPts val="0"/>
              </a:spcAft>
              <a:buNone/>
            </a:pPr>
            <a:r>
              <a:t/>
            </a:r>
            <a:endParaRPr sz="1300"/>
          </a:p>
          <a:p>
            <a:pPr indent="0" lvl="0" marL="0" rtl="0" algn="l">
              <a:spcBef>
                <a:spcPts val="0"/>
              </a:spcBef>
              <a:spcAft>
                <a:spcPts val="0"/>
              </a:spcAft>
              <a:buNone/>
            </a:pPr>
            <a:r>
              <a:rPr lang="en" sz="1300"/>
              <a:t>Used to fine-tune training and test data – we exclude outage entries with man-made (not natural) causes</a:t>
            </a:r>
            <a:endParaRPr sz="1300"/>
          </a:p>
          <a:p>
            <a:pPr indent="0" lvl="0" marL="0" rtl="0" algn="l">
              <a:spcBef>
                <a:spcPts val="0"/>
              </a:spcBef>
              <a:spcAft>
                <a:spcPts val="0"/>
              </a:spcAft>
              <a:buNone/>
            </a:pPr>
            <a:r>
              <a:rPr lang="en"/>
              <a:t>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sp>
        <p:nvSpPr>
          <p:cNvPr id="437" name="Google Shape;437;p67"/>
          <p:cNvSpPr txBox="1"/>
          <p:nvPr>
            <p:ph type="title"/>
          </p:nvPr>
        </p:nvSpPr>
        <p:spPr>
          <a:xfrm>
            <a:off x="1" y="1"/>
            <a:ext cx="7245000" cy="1061100"/>
          </a:xfrm>
          <a:prstGeom prst="rect">
            <a:avLst/>
          </a:prstGeom>
        </p:spPr>
        <p:txBody>
          <a:bodyPr anchorCtr="0" anchor="ctr" bIns="0" lIns="469800" spcFirstLastPara="1" rIns="0" wrap="square" tIns="283500">
            <a:noAutofit/>
          </a:bodyPr>
          <a:lstStyle/>
          <a:p>
            <a:pPr indent="0" lvl="0" marL="0" rtl="0" algn="l">
              <a:spcBef>
                <a:spcPts val="0"/>
              </a:spcBef>
              <a:spcAft>
                <a:spcPts val="0"/>
              </a:spcAft>
              <a:buNone/>
            </a:pPr>
            <a:r>
              <a:rPr lang="en"/>
              <a:t>Power Outage History Data - Data Cleaning Workflow</a:t>
            </a:r>
            <a:endParaRPr/>
          </a:p>
        </p:txBody>
      </p:sp>
      <p:sp>
        <p:nvSpPr>
          <p:cNvPr id="438" name="Google Shape;438;p67"/>
          <p:cNvSpPr/>
          <p:nvPr/>
        </p:nvSpPr>
        <p:spPr>
          <a:xfrm>
            <a:off x="3684708" y="1076063"/>
            <a:ext cx="1913700" cy="664800"/>
          </a:xfrm>
          <a:prstGeom prst="rect">
            <a:avLst/>
          </a:prstGeom>
          <a:solidFill>
            <a:srgbClr val="E5EEF6"/>
          </a:solidFill>
          <a:ln cap="flat" cmpd="sng" w="9525">
            <a:solidFill>
              <a:srgbClr val="CBCBC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Original dataset</a:t>
            </a:r>
            <a:endParaRPr sz="1200"/>
          </a:p>
        </p:txBody>
      </p:sp>
      <p:sp>
        <p:nvSpPr>
          <p:cNvPr id="439" name="Google Shape;439;p67"/>
          <p:cNvSpPr/>
          <p:nvPr/>
        </p:nvSpPr>
        <p:spPr>
          <a:xfrm>
            <a:off x="2310688" y="2068289"/>
            <a:ext cx="1913700" cy="664800"/>
          </a:xfrm>
          <a:prstGeom prst="rect">
            <a:avLst/>
          </a:prstGeom>
          <a:solidFill>
            <a:srgbClr val="E6F6F6"/>
          </a:solidFill>
          <a:ln cap="flat" cmpd="sng" w="9525">
            <a:solidFill>
              <a:srgbClr val="CBCBC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Remove outages not caused by nature (human, animal, etc.)</a:t>
            </a:r>
            <a:endParaRPr sz="1200"/>
          </a:p>
        </p:txBody>
      </p:sp>
      <p:cxnSp>
        <p:nvCxnSpPr>
          <p:cNvPr id="440" name="Google Shape;440;p67"/>
          <p:cNvCxnSpPr>
            <a:stCxn id="438" idx="2"/>
            <a:endCxn id="439" idx="0"/>
          </p:cNvCxnSpPr>
          <p:nvPr/>
        </p:nvCxnSpPr>
        <p:spPr>
          <a:xfrm flipH="1">
            <a:off x="3267558" y="1740863"/>
            <a:ext cx="1374000" cy="327300"/>
          </a:xfrm>
          <a:prstGeom prst="straightConnector1">
            <a:avLst/>
          </a:prstGeom>
          <a:noFill/>
          <a:ln cap="flat" cmpd="sng" w="9525">
            <a:solidFill>
              <a:srgbClr val="CBCBCD"/>
            </a:solidFill>
            <a:prstDash val="solid"/>
            <a:round/>
            <a:headEnd len="med" w="med" type="none"/>
            <a:tailEnd len="med" w="med" type="triangle"/>
          </a:ln>
        </p:spPr>
      </p:cxnSp>
      <p:sp>
        <p:nvSpPr>
          <p:cNvPr id="441" name="Google Shape;441;p67"/>
          <p:cNvSpPr/>
          <p:nvPr/>
        </p:nvSpPr>
        <p:spPr>
          <a:xfrm>
            <a:off x="5096133" y="2068289"/>
            <a:ext cx="1913700" cy="664800"/>
          </a:xfrm>
          <a:prstGeom prst="rect">
            <a:avLst/>
          </a:prstGeom>
          <a:solidFill>
            <a:srgbClr val="E6F6F6"/>
          </a:solidFill>
          <a:ln cap="flat" cmpd="sng" w="9525">
            <a:solidFill>
              <a:srgbClr val="CBCBC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Remove outages with insignificant impact</a:t>
            </a:r>
            <a:endParaRPr sz="1200"/>
          </a:p>
        </p:txBody>
      </p:sp>
      <p:cxnSp>
        <p:nvCxnSpPr>
          <p:cNvPr id="442" name="Google Shape;442;p67"/>
          <p:cNvCxnSpPr>
            <a:stCxn id="438" idx="2"/>
            <a:endCxn id="441" idx="0"/>
          </p:cNvCxnSpPr>
          <p:nvPr/>
        </p:nvCxnSpPr>
        <p:spPr>
          <a:xfrm>
            <a:off x="4641558" y="1740863"/>
            <a:ext cx="1411500" cy="327300"/>
          </a:xfrm>
          <a:prstGeom prst="straightConnector1">
            <a:avLst/>
          </a:prstGeom>
          <a:noFill/>
          <a:ln cap="flat" cmpd="sng" w="9525">
            <a:solidFill>
              <a:srgbClr val="CBCBCD"/>
            </a:solidFill>
            <a:prstDash val="solid"/>
            <a:round/>
            <a:headEnd len="med" w="med" type="none"/>
            <a:tailEnd len="med" w="med" type="triangle"/>
          </a:ln>
        </p:spPr>
      </p:cxnSp>
      <p:sp>
        <p:nvSpPr>
          <p:cNvPr id="443" name="Google Shape;443;p67"/>
          <p:cNvSpPr/>
          <p:nvPr/>
        </p:nvSpPr>
        <p:spPr>
          <a:xfrm>
            <a:off x="3684708" y="3060516"/>
            <a:ext cx="1913700" cy="664800"/>
          </a:xfrm>
          <a:prstGeom prst="rect">
            <a:avLst/>
          </a:prstGeom>
          <a:solidFill>
            <a:srgbClr val="E5EEF6"/>
          </a:solidFill>
          <a:ln cap="flat" cmpd="sng" w="9525">
            <a:solidFill>
              <a:srgbClr val="CBCBC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Reduced dataset</a:t>
            </a:r>
            <a:endParaRPr sz="1200"/>
          </a:p>
        </p:txBody>
      </p:sp>
      <p:sp>
        <p:nvSpPr>
          <p:cNvPr id="444" name="Google Shape;444;p67"/>
          <p:cNvSpPr/>
          <p:nvPr/>
        </p:nvSpPr>
        <p:spPr>
          <a:xfrm>
            <a:off x="1124100" y="3060516"/>
            <a:ext cx="2052900" cy="664800"/>
          </a:xfrm>
          <a:prstGeom prst="rect">
            <a:avLst/>
          </a:prstGeom>
          <a:solidFill>
            <a:srgbClr val="E5E5E5">
              <a:alpha val="89800"/>
            </a:srgbClr>
          </a:solidFill>
          <a:ln cap="flat" cmpd="sng" w="9525">
            <a:solidFill>
              <a:srgbClr val="CBCBC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“Failed or Damaged Equipment” labels changed (broader categories)</a:t>
            </a:r>
            <a:endParaRPr sz="1200"/>
          </a:p>
        </p:txBody>
      </p:sp>
      <p:sp>
        <p:nvSpPr>
          <p:cNvPr id="445" name="Google Shape;445;p67"/>
          <p:cNvSpPr/>
          <p:nvPr/>
        </p:nvSpPr>
        <p:spPr>
          <a:xfrm>
            <a:off x="6106199" y="3060516"/>
            <a:ext cx="1913700" cy="664800"/>
          </a:xfrm>
          <a:prstGeom prst="rect">
            <a:avLst/>
          </a:prstGeom>
          <a:solidFill>
            <a:srgbClr val="E5E5E5">
              <a:alpha val="89800"/>
            </a:srgbClr>
          </a:solidFill>
          <a:ln cap="flat" cmpd="sng" w="9525">
            <a:solidFill>
              <a:srgbClr val="CBCBC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Re-formatted timestamp and location data</a:t>
            </a:r>
            <a:endParaRPr sz="1200"/>
          </a:p>
        </p:txBody>
      </p:sp>
      <p:sp>
        <p:nvSpPr>
          <p:cNvPr id="446" name="Google Shape;446;p67"/>
          <p:cNvSpPr/>
          <p:nvPr/>
        </p:nvSpPr>
        <p:spPr>
          <a:xfrm>
            <a:off x="3684708" y="4052743"/>
            <a:ext cx="1913700" cy="664800"/>
          </a:xfrm>
          <a:prstGeom prst="rect">
            <a:avLst/>
          </a:prstGeom>
          <a:solidFill>
            <a:srgbClr val="E5EEF6"/>
          </a:solidFill>
          <a:ln cap="flat" cmpd="sng" w="9525">
            <a:solidFill>
              <a:srgbClr val="CBCBC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Final working dataset</a:t>
            </a:r>
            <a:endParaRPr sz="1200"/>
          </a:p>
        </p:txBody>
      </p:sp>
      <p:cxnSp>
        <p:nvCxnSpPr>
          <p:cNvPr id="447" name="Google Shape;447;p67"/>
          <p:cNvCxnSpPr>
            <a:stCxn id="439" idx="2"/>
            <a:endCxn id="443" idx="0"/>
          </p:cNvCxnSpPr>
          <p:nvPr/>
        </p:nvCxnSpPr>
        <p:spPr>
          <a:xfrm>
            <a:off x="3267538" y="2733089"/>
            <a:ext cx="1374000" cy="327300"/>
          </a:xfrm>
          <a:prstGeom prst="straightConnector1">
            <a:avLst/>
          </a:prstGeom>
          <a:noFill/>
          <a:ln cap="flat" cmpd="sng" w="9525">
            <a:solidFill>
              <a:srgbClr val="CBCBCD"/>
            </a:solidFill>
            <a:prstDash val="solid"/>
            <a:round/>
            <a:headEnd len="med" w="med" type="none"/>
            <a:tailEnd len="med" w="med" type="triangle"/>
          </a:ln>
        </p:spPr>
      </p:cxnSp>
      <p:cxnSp>
        <p:nvCxnSpPr>
          <p:cNvPr id="448" name="Google Shape;448;p67"/>
          <p:cNvCxnSpPr>
            <a:stCxn id="441" idx="2"/>
            <a:endCxn id="443" idx="0"/>
          </p:cNvCxnSpPr>
          <p:nvPr/>
        </p:nvCxnSpPr>
        <p:spPr>
          <a:xfrm flipH="1">
            <a:off x="4641483" y="2733089"/>
            <a:ext cx="1411500" cy="327300"/>
          </a:xfrm>
          <a:prstGeom prst="straightConnector1">
            <a:avLst/>
          </a:prstGeom>
          <a:noFill/>
          <a:ln cap="flat" cmpd="sng" w="9525">
            <a:solidFill>
              <a:srgbClr val="CBCBCD"/>
            </a:solidFill>
            <a:prstDash val="solid"/>
            <a:round/>
            <a:headEnd len="med" w="med" type="none"/>
            <a:tailEnd len="med" w="med" type="triangle"/>
          </a:ln>
        </p:spPr>
      </p:cxnSp>
      <p:cxnSp>
        <p:nvCxnSpPr>
          <p:cNvPr id="449" name="Google Shape;449;p67"/>
          <p:cNvCxnSpPr>
            <a:stCxn id="444" idx="3"/>
            <a:endCxn id="443" idx="1"/>
          </p:cNvCxnSpPr>
          <p:nvPr/>
        </p:nvCxnSpPr>
        <p:spPr>
          <a:xfrm>
            <a:off x="3177000" y="3392916"/>
            <a:ext cx="507600" cy="0"/>
          </a:xfrm>
          <a:prstGeom prst="straightConnector1">
            <a:avLst/>
          </a:prstGeom>
          <a:noFill/>
          <a:ln cap="flat" cmpd="sng" w="9525">
            <a:solidFill>
              <a:srgbClr val="CBCBCD"/>
            </a:solidFill>
            <a:prstDash val="solid"/>
            <a:round/>
            <a:headEnd len="med" w="med" type="none"/>
            <a:tailEnd len="med" w="med" type="triangle"/>
          </a:ln>
        </p:spPr>
      </p:cxnSp>
      <p:cxnSp>
        <p:nvCxnSpPr>
          <p:cNvPr id="450" name="Google Shape;450;p67"/>
          <p:cNvCxnSpPr>
            <a:stCxn id="445" idx="1"/>
            <a:endCxn id="443" idx="3"/>
          </p:cNvCxnSpPr>
          <p:nvPr/>
        </p:nvCxnSpPr>
        <p:spPr>
          <a:xfrm rot="10800000">
            <a:off x="5598299" y="3392916"/>
            <a:ext cx="507900" cy="0"/>
          </a:xfrm>
          <a:prstGeom prst="straightConnector1">
            <a:avLst/>
          </a:prstGeom>
          <a:noFill/>
          <a:ln cap="flat" cmpd="sng" w="9525">
            <a:solidFill>
              <a:srgbClr val="CBCBCD"/>
            </a:solidFill>
            <a:prstDash val="solid"/>
            <a:round/>
            <a:headEnd len="med" w="med" type="none"/>
            <a:tailEnd len="med" w="med" type="triangle"/>
          </a:ln>
        </p:spPr>
      </p:cxnSp>
      <p:cxnSp>
        <p:nvCxnSpPr>
          <p:cNvPr id="451" name="Google Shape;451;p67"/>
          <p:cNvCxnSpPr>
            <a:stCxn id="443" idx="2"/>
            <a:endCxn id="446" idx="0"/>
          </p:cNvCxnSpPr>
          <p:nvPr/>
        </p:nvCxnSpPr>
        <p:spPr>
          <a:xfrm>
            <a:off x="4641558" y="3725316"/>
            <a:ext cx="0" cy="327300"/>
          </a:xfrm>
          <a:prstGeom prst="straightConnector1">
            <a:avLst/>
          </a:prstGeom>
          <a:noFill/>
          <a:ln cap="flat" cmpd="sng" w="9525">
            <a:solidFill>
              <a:srgbClr val="CBCBCD"/>
            </a:solidFill>
            <a:prstDash val="solid"/>
            <a:round/>
            <a:headEnd len="med" w="med" type="none"/>
            <a:tailEnd len="med" w="med" type="triangle"/>
          </a:ln>
        </p:spPr>
      </p:cxn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sp>
        <p:nvSpPr>
          <p:cNvPr id="456" name="Google Shape;456;p68"/>
          <p:cNvSpPr txBox="1"/>
          <p:nvPr>
            <p:ph type="title"/>
          </p:nvPr>
        </p:nvSpPr>
        <p:spPr>
          <a:xfrm>
            <a:off x="1" y="1"/>
            <a:ext cx="7245000" cy="1061100"/>
          </a:xfrm>
          <a:prstGeom prst="rect">
            <a:avLst/>
          </a:prstGeom>
        </p:spPr>
        <p:txBody>
          <a:bodyPr anchorCtr="0" anchor="ctr" bIns="0" lIns="469800" spcFirstLastPara="1" rIns="0" wrap="square" tIns="283500">
            <a:noAutofit/>
          </a:bodyPr>
          <a:lstStyle/>
          <a:p>
            <a:pPr indent="0" lvl="0" marL="0" rtl="0" algn="l">
              <a:spcBef>
                <a:spcPts val="0"/>
              </a:spcBef>
              <a:spcAft>
                <a:spcPts val="0"/>
              </a:spcAft>
              <a:buNone/>
            </a:pPr>
            <a:r>
              <a:rPr lang="en"/>
              <a:t>Data Cleaning: </a:t>
            </a:r>
            <a:r>
              <a:rPr lang="en"/>
              <a:t>Removing Unsuitable Outages</a:t>
            </a:r>
            <a:endParaRPr/>
          </a:p>
        </p:txBody>
      </p:sp>
      <p:sp>
        <p:nvSpPr>
          <p:cNvPr id="457" name="Google Shape;457;p68"/>
          <p:cNvSpPr txBox="1"/>
          <p:nvPr>
            <p:ph idx="4294967295" type="body"/>
          </p:nvPr>
        </p:nvSpPr>
        <p:spPr>
          <a:xfrm>
            <a:off x="470300" y="1060850"/>
            <a:ext cx="4101600" cy="3756600"/>
          </a:xfrm>
          <a:prstGeom prst="rect">
            <a:avLst/>
          </a:prstGeom>
        </p:spPr>
        <p:txBody>
          <a:bodyPr anchorCtr="0" anchor="t" bIns="0" lIns="0" spcFirstLastPara="1" rIns="0" wrap="square" tIns="0">
            <a:noAutofit/>
          </a:bodyPr>
          <a:lstStyle/>
          <a:p>
            <a:pPr indent="-317500" lvl="0" marL="457200" rtl="0" algn="l">
              <a:spcBef>
                <a:spcPts val="0"/>
              </a:spcBef>
              <a:spcAft>
                <a:spcPts val="0"/>
              </a:spcAft>
              <a:buClr>
                <a:schemeClr val="lt1"/>
              </a:buClr>
              <a:buSzPts val="1400"/>
              <a:buChar char="●"/>
            </a:pPr>
            <a:r>
              <a:rPr lang="en">
                <a:solidFill>
                  <a:schemeClr val="lt1"/>
                </a:solidFill>
              </a:rPr>
              <a:t>Original dataset (merged across 3 companies and 2 years): 60,177 rows</a:t>
            </a:r>
            <a:endParaRPr>
              <a:solidFill>
                <a:schemeClr val="lt1"/>
              </a:solidFill>
            </a:endParaRPr>
          </a:p>
          <a:p>
            <a:pPr indent="0" lvl="0" marL="0" rtl="0" algn="l">
              <a:spcBef>
                <a:spcPts val="0"/>
              </a:spcBef>
              <a:spcAft>
                <a:spcPts val="0"/>
              </a:spcAft>
              <a:buNone/>
            </a:pPr>
            <a:r>
              <a:rPr lang="en">
                <a:solidFill>
                  <a:schemeClr val="lt1"/>
                </a:solidFill>
              </a:rPr>
              <a:t>1. Removing man-made outages</a:t>
            </a:r>
            <a:endParaRPr>
              <a:solidFill>
                <a:schemeClr val="lt1"/>
              </a:solidFill>
            </a:endParaRPr>
          </a:p>
          <a:p>
            <a:pPr indent="-317500" lvl="0" marL="457200" rtl="0" algn="l">
              <a:spcBef>
                <a:spcPts val="0"/>
              </a:spcBef>
              <a:spcAft>
                <a:spcPts val="0"/>
              </a:spcAft>
              <a:buClr>
                <a:schemeClr val="lt1"/>
              </a:buClr>
              <a:buSzPts val="1400"/>
              <a:buChar char="●"/>
            </a:pPr>
            <a:r>
              <a:rPr lang="en">
                <a:solidFill>
                  <a:schemeClr val="lt1"/>
                </a:solidFill>
              </a:rPr>
              <a:t>A good number of rows have reasons for outage cited as unrelated to natural causes: scheduled or planned outages, animal interference, equipment setup faults, etc.</a:t>
            </a:r>
            <a:endParaRPr>
              <a:solidFill>
                <a:schemeClr val="lt1"/>
              </a:solidFill>
            </a:endParaRPr>
          </a:p>
          <a:p>
            <a:pPr indent="-317500" lvl="0" marL="457200" rtl="0" algn="l">
              <a:spcBef>
                <a:spcPts val="0"/>
              </a:spcBef>
              <a:spcAft>
                <a:spcPts val="0"/>
              </a:spcAft>
              <a:buClr>
                <a:schemeClr val="lt1"/>
              </a:buClr>
              <a:buSzPts val="1400"/>
              <a:buChar char="●"/>
            </a:pPr>
            <a:r>
              <a:rPr lang="en">
                <a:solidFill>
                  <a:schemeClr val="lt1"/>
                </a:solidFill>
              </a:rPr>
              <a:t>60,177 → </a:t>
            </a:r>
            <a:r>
              <a:rPr b="1" lang="en">
                <a:solidFill>
                  <a:schemeClr val="lt1"/>
                </a:solidFill>
              </a:rPr>
              <a:t>49,073 </a:t>
            </a:r>
            <a:r>
              <a:rPr lang="en">
                <a:solidFill>
                  <a:schemeClr val="lt1"/>
                </a:solidFill>
              </a:rPr>
              <a:t>outages kept</a:t>
            </a:r>
            <a:endParaRPr>
              <a:solidFill>
                <a:schemeClr val="lt1"/>
              </a:solidFill>
            </a:endParaRPr>
          </a:p>
          <a:p>
            <a:pPr indent="0" lvl="0" marL="0" rtl="0" algn="l">
              <a:spcBef>
                <a:spcPts val="0"/>
              </a:spcBef>
              <a:spcAft>
                <a:spcPts val="0"/>
              </a:spcAft>
              <a:buNone/>
            </a:pPr>
            <a:r>
              <a:rPr lang="en">
                <a:solidFill>
                  <a:schemeClr val="lt1"/>
                </a:solidFill>
              </a:rPr>
              <a:t>2. Removing insignificant outages</a:t>
            </a:r>
            <a:endParaRPr>
              <a:solidFill>
                <a:schemeClr val="lt1"/>
              </a:solidFill>
            </a:endParaRPr>
          </a:p>
          <a:p>
            <a:pPr indent="-317500" lvl="0" marL="457200" rtl="0" algn="l">
              <a:spcBef>
                <a:spcPts val="0"/>
              </a:spcBef>
              <a:spcAft>
                <a:spcPts val="0"/>
              </a:spcAft>
              <a:buClr>
                <a:schemeClr val="lt1"/>
              </a:buClr>
              <a:buSzPts val="1400"/>
              <a:buChar char="●"/>
            </a:pPr>
            <a:r>
              <a:rPr lang="en">
                <a:solidFill>
                  <a:schemeClr val="lt1"/>
                </a:solidFill>
              </a:rPr>
              <a:t>Keep only the outages where:</a:t>
            </a:r>
            <a:endParaRPr>
              <a:solidFill>
                <a:schemeClr val="lt1"/>
              </a:solidFill>
            </a:endParaRPr>
          </a:p>
          <a:p>
            <a:pPr indent="-317500" lvl="1" marL="914400" rtl="0" algn="l">
              <a:spcBef>
                <a:spcPts val="0"/>
              </a:spcBef>
              <a:spcAft>
                <a:spcPts val="0"/>
              </a:spcAft>
              <a:buClr>
                <a:schemeClr val="lt1"/>
              </a:buClr>
              <a:buSzPts val="1400"/>
              <a:buChar char="○"/>
            </a:pPr>
            <a:r>
              <a:rPr lang="en">
                <a:solidFill>
                  <a:schemeClr val="lt1"/>
                </a:solidFill>
              </a:rPr>
              <a:t>Customers affected ≥ </a:t>
            </a:r>
            <a:r>
              <a:rPr lang="en">
                <a:solidFill>
                  <a:schemeClr val="accent5"/>
                </a:solidFill>
              </a:rPr>
              <a:t>30</a:t>
            </a:r>
            <a:endParaRPr>
              <a:solidFill>
                <a:schemeClr val="accent5"/>
              </a:solidFill>
            </a:endParaRPr>
          </a:p>
          <a:p>
            <a:pPr indent="-317500" lvl="1" marL="914400" rtl="0" algn="l">
              <a:spcBef>
                <a:spcPts val="0"/>
              </a:spcBef>
              <a:spcAft>
                <a:spcPts val="0"/>
              </a:spcAft>
              <a:buClr>
                <a:schemeClr val="lt1"/>
              </a:buClr>
              <a:buSzPts val="1400"/>
              <a:buChar char="○"/>
            </a:pPr>
            <a:r>
              <a:rPr lang="en">
                <a:solidFill>
                  <a:schemeClr val="lt1"/>
                </a:solidFill>
              </a:rPr>
              <a:t>Total customers outage hours ≥ </a:t>
            </a:r>
            <a:r>
              <a:rPr lang="en">
                <a:solidFill>
                  <a:schemeClr val="accent5"/>
                </a:solidFill>
              </a:rPr>
              <a:t>30</a:t>
            </a:r>
            <a:endParaRPr>
              <a:solidFill>
                <a:schemeClr val="accent5"/>
              </a:solidFill>
            </a:endParaRPr>
          </a:p>
          <a:p>
            <a:pPr indent="-317500" lvl="1" marL="914400" rtl="0" algn="l">
              <a:spcBef>
                <a:spcPts val="0"/>
              </a:spcBef>
              <a:spcAft>
                <a:spcPts val="0"/>
              </a:spcAft>
              <a:buClr>
                <a:schemeClr val="lt1"/>
              </a:buClr>
              <a:buSzPts val="1400"/>
              <a:buChar char="○"/>
            </a:pPr>
            <a:r>
              <a:rPr lang="en">
                <a:solidFill>
                  <a:schemeClr val="lt1"/>
                </a:solidFill>
              </a:rPr>
              <a:t>Threshold lowered from 100 (midpoint), 49,073 → </a:t>
            </a:r>
            <a:r>
              <a:rPr b="1" lang="en">
                <a:solidFill>
                  <a:schemeClr val="lt1"/>
                </a:solidFill>
              </a:rPr>
              <a:t>18817</a:t>
            </a:r>
            <a:r>
              <a:rPr lang="en">
                <a:solidFill>
                  <a:schemeClr val="lt1"/>
                </a:solidFill>
              </a:rPr>
              <a:t> outages kept</a:t>
            </a:r>
            <a:endParaRPr>
              <a:solidFill>
                <a:schemeClr val="lt1"/>
              </a:solidFill>
            </a:endParaRPr>
          </a:p>
          <a:p>
            <a:pPr indent="-317500" lvl="0" marL="457200" rtl="0" algn="l">
              <a:spcBef>
                <a:spcPts val="0"/>
              </a:spcBef>
              <a:spcAft>
                <a:spcPts val="0"/>
              </a:spcAft>
              <a:buClr>
                <a:schemeClr val="lt1"/>
              </a:buClr>
              <a:buSzPts val="1400"/>
              <a:buChar char="●"/>
            </a:pPr>
            <a:r>
              <a:rPr lang="en">
                <a:solidFill>
                  <a:schemeClr val="lt1"/>
                </a:solidFill>
              </a:rPr>
              <a:t>18,817: final dataset size</a:t>
            </a:r>
            <a:endParaRPr>
              <a:solidFill>
                <a:schemeClr val="lt1"/>
              </a:solidFill>
            </a:endParaRPr>
          </a:p>
          <a:p>
            <a:pPr indent="0" lvl="0" marL="0" rtl="0" algn="l">
              <a:spcBef>
                <a:spcPts val="0"/>
              </a:spcBef>
              <a:spcAft>
                <a:spcPts val="0"/>
              </a:spcAft>
              <a:buNone/>
            </a:pPr>
            <a:r>
              <a:t/>
            </a:r>
            <a:endParaRPr>
              <a:solidFill>
                <a:schemeClr val="lt1"/>
              </a:solidFill>
            </a:endParaRPr>
          </a:p>
          <a:p>
            <a:pPr indent="0" lvl="0" marL="0" rtl="0" algn="l">
              <a:spcBef>
                <a:spcPts val="0"/>
              </a:spcBef>
              <a:spcAft>
                <a:spcPts val="0"/>
              </a:spcAft>
              <a:buNone/>
            </a:pPr>
            <a:r>
              <a:t/>
            </a:r>
            <a:endParaRPr>
              <a:solidFill>
                <a:schemeClr val="lt1"/>
              </a:solidFill>
            </a:endParaRPr>
          </a:p>
          <a:p>
            <a:pPr indent="0" lvl="0" marL="0" rtl="0" algn="l">
              <a:spcBef>
                <a:spcPts val="0"/>
              </a:spcBef>
              <a:spcAft>
                <a:spcPts val="0"/>
              </a:spcAft>
              <a:buNone/>
            </a:pPr>
            <a:r>
              <a:t/>
            </a:r>
            <a:endParaRPr>
              <a:solidFill>
                <a:schemeClr val="lt1"/>
              </a:solidFill>
            </a:endParaRPr>
          </a:p>
        </p:txBody>
      </p:sp>
      <p:pic>
        <p:nvPicPr>
          <p:cNvPr id="458" name="Google Shape;458;p68"/>
          <p:cNvPicPr preferRelativeResize="0"/>
          <p:nvPr/>
        </p:nvPicPr>
        <p:blipFill rotWithShape="1">
          <a:blip r:embed="rId3">
            <a:alphaModFix/>
          </a:blip>
          <a:srcRect b="8500" l="0" r="0" t="0"/>
          <a:stretch/>
        </p:blipFill>
        <p:spPr>
          <a:xfrm>
            <a:off x="4877675" y="969313"/>
            <a:ext cx="1640701" cy="2903776"/>
          </a:xfrm>
          <a:prstGeom prst="rect">
            <a:avLst/>
          </a:prstGeom>
          <a:noFill/>
          <a:ln>
            <a:noFill/>
          </a:ln>
        </p:spPr>
      </p:pic>
      <p:sp>
        <p:nvSpPr>
          <p:cNvPr id="459" name="Google Shape;459;p68"/>
          <p:cNvSpPr txBox="1"/>
          <p:nvPr/>
        </p:nvSpPr>
        <p:spPr>
          <a:xfrm>
            <a:off x="6453800" y="151250"/>
            <a:ext cx="2534700" cy="3693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200">
                <a:solidFill>
                  <a:schemeClr val="lt1"/>
                </a:solidFill>
              </a:rPr>
              <a:t>Code notebook link: </a:t>
            </a:r>
            <a:r>
              <a:rPr lang="en" sz="1200" u="sng">
                <a:solidFill>
                  <a:schemeClr val="lt2"/>
                </a:solidFill>
                <a:hlinkClick r:id="rId4">
                  <a:extLst>
                    <a:ext uri="{A12FA001-AC4F-418D-AE19-62706E023703}">
                      <ahyp:hlinkClr val="tx"/>
                    </a:ext>
                  </a:extLst>
                </a:hlinkClick>
              </a:rPr>
              <a:t>here</a:t>
            </a:r>
            <a:endParaRPr sz="1200">
              <a:solidFill>
                <a:schemeClr val="lt2"/>
              </a:solidFill>
            </a:endParaRPr>
          </a:p>
        </p:txBody>
      </p:sp>
      <p:pic>
        <p:nvPicPr>
          <p:cNvPr id="460" name="Google Shape;460;p68"/>
          <p:cNvPicPr preferRelativeResize="0"/>
          <p:nvPr/>
        </p:nvPicPr>
        <p:blipFill>
          <a:blip r:embed="rId5">
            <a:alphaModFix/>
          </a:blip>
          <a:stretch>
            <a:fillRect/>
          </a:stretch>
        </p:blipFill>
        <p:spPr>
          <a:xfrm>
            <a:off x="6824150" y="722661"/>
            <a:ext cx="1794000" cy="20670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sp>
        <p:nvSpPr>
          <p:cNvPr id="465" name="Google Shape;465;p69"/>
          <p:cNvSpPr txBox="1"/>
          <p:nvPr>
            <p:ph type="title"/>
          </p:nvPr>
        </p:nvSpPr>
        <p:spPr>
          <a:xfrm>
            <a:off x="1" y="1"/>
            <a:ext cx="7245000" cy="1061100"/>
          </a:xfrm>
          <a:prstGeom prst="rect">
            <a:avLst/>
          </a:prstGeom>
        </p:spPr>
        <p:txBody>
          <a:bodyPr anchorCtr="0" anchor="ctr" bIns="0" lIns="469800" spcFirstLastPara="1" rIns="0" wrap="square" tIns="283500">
            <a:noAutofit/>
          </a:bodyPr>
          <a:lstStyle/>
          <a:p>
            <a:pPr indent="0" lvl="0" marL="0" rtl="0" algn="l">
              <a:spcBef>
                <a:spcPts val="0"/>
              </a:spcBef>
              <a:spcAft>
                <a:spcPts val="0"/>
              </a:spcAft>
              <a:buNone/>
            </a:pPr>
            <a:r>
              <a:rPr lang="en"/>
              <a:t>Data Re-Formatting</a:t>
            </a:r>
            <a:endParaRPr/>
          </a:p>
        </p:txBody>
      </p:sp>
      <p:sp>
        <p:nvSpPr>
          <p:cNvPr id="466" name="Google Shape;466;p69"/>
          <p:cNvSpPr txBox="1"/>
          <p:nvPr>
            <p:ph idx="4294967295" type="body"/>
          </p:nvPr>
        </p:nvSpPr>
        <p:spPr>
          <a:xfrm>
            <a:off x="470300" y="978113"/>
            <a:ext cx="6212100" cy="4145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solidFill>
                  <a:schemeClr val="lt1"/>
                </a:solidFill>
              </a:rPr>
              <a:t>Reducing failed equipment label set</a:t>
            </a:r>
            <a:endParaRPr>
              <a:solidFill>
                <a:schemeClr val="lt1"/>
              </a:solidFill>
            </a:endParaRPr>
          </a:p>
          <a:p>
            <a:pPr indent="-317500" lvl="0" marL="457200" rtl="0" algn="l">
              <a:spcBef>
                <a:spcPts val="0"/>
              </a:spcBef>
              <a:spcAft>
                <a:spcPts val="0"/>
              </a:spcAft>
              <a:buClr>
                <a:schemeClr val="lt1"/>
              </a:buClr>
              <a:buSzPts val="1400"/>
              <a:buChar char="●"/>
            </a:pPr>
            <a:r>
              <a:rPr lang="en">
                <a:solidFill>
                  <a:schemeClr val="lt1"/>
                </a:solidFill>
              </a:rPr>
              <a:t>Dataset populated with redundant equipment labels and labels with few (&lt;10)  samples</a:t>
            </a:r>
            <a:endParaRPr>
              <a:solidFill>
                <a:schemeClr val="lt1"/>
              </a:solidFill>
            </a:endParaRPr>
          </a:p>
          <a:p>
            <a:pPr indent="-317500" lvl="1" marL="914400" rtl="0" algn="l">
              <a:spcBef>
                <a:spcPts val="0"/>
              </a:spcBef>
              <a:spcAft>
                <a:spcPts val="0"/>
              </a:spcAft>
              <a:buClr>
                <a:schemeClr val="lt1"/>
              </a:buClr>
              <a:buSzPts val="1400"/>
              <a:buChar char="○"/>
            </a:pPr>
            <a:r>
              <a:rPr lang="en">
                <a:solidFill>
                  <a:schemeClr val="lt1"/>
                </a:solidFill>
              </a:rPr>
              <a:t>“No failure or Unknown,” “Unknown,” “Not Applicable”</a:t>
            </a:r>
            <a:endParaRPr>
              <a:solidFill>
                <a:schemeClr val="lt1"/>
              </a:solidFill>
            </a:endParaRPr>
          </a:p>
          <a:p>
            <a:pPr indent="-317500" lvl="0" marL="457200" rtl="0" algn="l">
              <a:spcBef>
                <a:spcPts val="0"/>
              </a:spcBef>
              <a:spcAft>
                <a:spcPts val="0"/>
              </a:spcAft>
              <a:buClr>
                <a:schemeClr val="lt1"/>
              </a:buClr>
              <a:buSzPts val="1400"/>
              <a:buChar char="●"/>
            </a:pPr>
            <a:r>
              <a:rPr lang="en">
                <a:solidFill>
                  <a:schemeClr val="lt1"/>
                </a:solidFill>
              </a:rPr>
              <a:t>Reduce label set so we have enough samples for model training and better accuracy</a:t>
            </a:r>
            <a:endParaRPr>
              <a:solidFill>
                <a:schemeClr val="lt1"/>
              </a:solidFill>
            </a:endParaRPr>
          </a:p>
          <a:p>
            <a:pPr indent="-317500" lvl="1" marL="914400" rtl="0" algn="l">
              <a:spcBef>
                <a:spcPts val="0"/>
              </a:spcBef>
              <a:spcAft>
                <a:spcPts val="0"/>
              </a:spcAft>
              <a:buClr>
                <a:schemeClr val="lt1"/>
              </a:buClr>
              <a:buSzPts val="1400"/>
              <a:buChar char="○"/>
            </a:pPr>
            <a:r>
              <a:rPr lang="en">
                <a:solidFill>
                  <a:schemeClr val="lt1"/>
                </a:solidFill>
              </a:rPr>
              <a:t>Generalize labels, merge redundancies (identical labels), leftover unique labels with few data points merged with “Other” </a:t>
            </a:r>
            <a:endParaRPr>
              <a:solidFill>
                <a:schemeClr val="lt1"/>
              </a:solidFill>
            </a:endParaRPr>
          </a:p>
          <a:p>
            <a:pPr indent="-317500" lvl="0" marL="457200" rtl="0" algn="l">
              <a:spcBef>
                <a:spcPts val="0"/>
              </a:spcBef>
              <a:spcAft>
                <a:spcPts val="0"/>
              </a:spcAft>
              <a:buClr>
                <a:schemeClr val="lt1"/>
              </a:buClr>
              <a:buSzPts val="1400"/>
              <a:buChar char="●"/>
            </a:pPr>
            <a:r>
              <a:rPr b="1" lang="en">
                <a:solidFill>
                  <a:schemeClr val="lt1"/>
                </a:solidFill>
              </a:rPr>
              <a:t>Result: 66 labels reduced to 15 (right)</a:t>
            </a:r>
            <a:endParaRPr b="1">
              <a:solidFill>
                <a:schemeClr val="lt1"/>
              </a:solidFill>
            </a:endParaRPr>
          </a:p>
          <a:p>
            <a:pPr indent="-317500" lvl="1" marL="914400" rtl="0" algn="l">
              <a:spcBef>
                <a:spcPts val="0"/>
              </a:spcBef>
              <a:spcAft>
                <a:spcPts val="0"/>
              </a:spcAft>
              <a:buClr>
                <a:schemeClr val="lt1"/>
              </a:buClr>
              <a:buSzPts val="1400"/>
              <a:buChar char="○"/>
            </a:pPr>
            <a:r>
              <a:rPr lang="en">
                <a:solidFill>
                  <a:schemeClr val="lt1"/>
                </a:solidFill>
              </a:rPr>
              <a:t>Minimum 50 samples per label</a:t>
            </a:r>
            <a:endParaRPr>
              <a:solidFill>
                <a:schemeClr val="lt1"/>
              </a:solidFill>
            </a:endParaRPr>
          </a:p>
          <a:p>
            <a:pPr indent="0" lvl="0" marL="0" rtl="0" algn="l">
              <a:spcBef>
                <a:spcPts val="0"/>
              </a:spcBef>
              <a:spcAft>
                <a:spcPts val="0"/>
              </a:spcAft>
              <a:buNone/>
            </a:pPr>
            <a:r>
              <a:rPr lang="en">
                <a:solidFill>
                  <a:schemeClr val="lt1"/>
                </a:solidFill>
              </a:rPr>
              <a:t>Reformatting: latitude-longitude and Unix time</a:t>
            </a:r>
            <a:endParaRPr>
              <a:solidFill>
                <a:schemeClr val="lt1"/>
              </a:solidFill>
            </a:endParaRPr>
          </a:p>
          <a:p>
            <a:pPr indent="-317500" lvl="0" marL="457200" rtl="0" algn="l">
              <a:spcBef>
                <a:spcPts val="0"/>
              </a:spcBef>
              <a:spcAft>
                <a:spcPts val="0"/>
              </a:spcAft>
              <a:buClr>
                <a:schemeClr val="lt1"/>
              </a:buClr>
              <a:buSzPts val="1400"/>
              <a:buChar char="●"/>
            </a:pPr>
            <a:r>
              <a:rPr lang="en">
                <a:solidFill>
                  <a:schemeClr val="lt1"/>
                </a:solidFill>
              </a:rPr>
              <a:t>Visual Crossing and OpenWeather historical weather API take the following forms:</a:t>
            </a:r>
            <a:endParaRPr>
              <a:solidFill>
                <a:schemeClr val="lt1"/>
              </a:solidFill>
            </a:endParaRPr>
          </a:p>
          <a:p>
            <a:pPr indent="-317500" lvl="1" marL="914400" rtl="0" algn="l">
              <a:spcBef>
                <a:spcPts val="0"/>
              </a:spcBef>
              <a:spcAft>
                <a:spcPts val="0"/>
              </a:spcAft>
              <a:buClr>
                <a:schemeClr val="lt1"/>
              </a:buClr>
              <a:buSzPts val="1400"/>
              <a:buChar char="○"/>
            </a:pPr>
            <a:r>
              <a:rPr lang="en">
                <a:solidFill>
                  <a:schemeClr val="lt1"/>
                </a:solidFill>
              </a:rPr>
              <a:t>Location: in (latitude, longitude) coordinate pairs</a:t>
            </a:r>
            <a:endParaRPr>
              <a:solidFill>
                <a:schemeClr val="lt1"/>
              </a:solidFill>
            </a:endParaRPr>
          </a:p>
          <a:p>
            <a:pPr indent="-317500" lvl="1" marL="914400" rtl="0" algn="l">
              <a:spcBef>
                <a:spcPts val="0"/>
              </a:spcBef>
              <a:spcAft>
                <a:spcPts val="0"/>
              </a:spcAft>
              <a:buClr>
                <a:schemeClr val="lt1"/>
              </a:buClr>
              <a:buSzPts val="1400"/>
              <a:buChar char="○"/>
            </a:pPr>
            <a:r>
              <a:rPr lang="en">
                <a:solidFill>
                  <a:schemeClr val="lt1"/>
                </a:solidFill>
              </a:rPr>
              <a:t>Time: in Python DateTime object form, e.g. '2019-01-24 15:00:00'</a:t>
            </a:r>
            <a:endParaRPr>
              <a:solidFill>
                <a:schemeClr val="lt1"/>
              </a:solidFill>
            </a:endParaRPr>
          </a:p>
          <a:p>
            <a:pPr indent="-317500" lvl="0" marL="457200" rtl="0" algn="l">
              <a:spcBef>
                <a:spcPts val="0"/>
              </a:spcBef>
              <a:spcAft>
                <a:spcPts val="0"/>
              </a:spcAft>
              <a:buClr>
                <a:schemeClr val="lt1"/>
              </a:buClr>
              <a:buSzPts val="1400"/>
              <a:buChar char="●"/>
            </a:pPr>
            <a:r>
              <a:rPr lang="en">
                <a:solidFill>
                  <a:schemeClr val="lt1"/>
                </a:solidFill>
              </a:rPr>
              <a:t>Used PositionStack Geocoding API and Python DateTime module</a:t>
            </a:r>
            <a:endParaRPr>
              <a:solidFill>
                <a:schemeClr val="lt1"/>
              </a:solidFill>
            </a:endParaRPr>
          </a:p>
        </p:txBody>
      </p:sp>
      <p:pic>
        <p:nvPicPr>
          <p:cNvPr id="467" name="Google Shape;467;p69"/>
          <p:cNvPicPr preferRelativeResize="0"/>
          <p:nvPr/>
        </p:nvPicPr>
        <p:blipFill>
          <a:blip r:embed="rId3">
            <a:alphaModFix/>
          </a:blip>
          <a:stretch>
            <a:fillRect/>
          </a:stretch>
        </p:blipFill>
        <p:spPr>
          <a:xfrm>
            <a:off x="6785401" y="1599676"/>
            <a:ext cx="2156799" cy="2902270"/>
          </a:xfrm>
          <a:prstGeom prst="rect">
            <a:avLst/>
          </a:prstGeom>
          <a:noFill/>
          <a:ln>
            <a:noFill/>
          </a:ln>
        </p:spPr>
      </p:pic>
      <p:sp>
        <p:nvSpPr>
          <p:cNvPr id="468" name="Google Shape;468;p69"/>
          <p:cNvSpPr txBox="1"/>
          <p:nvPr/>
        </p:nvSpPr>
        <p:spPr>
          <a:xfrm>
            <a:off x="6453800" y="151250"/>
            <a:ext cx="2534700" cy="3693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200">
                <a:solidFill>
                  <a:schemeClr val="lt1"/>
                </a:solidFill>
              </a:rPr>
              <a:t>Code notebook link: </a:t>
            </a:r>
            <a:r>
              <a:rPr lang="en" sz="1200" u="sng">
                <a:solidFill>
                  <a:schemeClr val="lt2"/>
                </a:solidFill>
                <a:hlinkClick r:id="rId4">
                  <a:extLst>
                    <a:ext uri="{A12FA001-AC4F-418D-AE19-62706E023703}">
                      <ahyp:hlinkClr val="tx"/>
                    </a:ext>
                  </a:extLst>
                </a:hlinkClick>
              </a:rPr>
              <a:t>here</a:t>
            </a:r>
            <a:endParaRPr sz="1200">
              <a:solidFill>
                <a:schemeClr val="lt2"/>
              </a:solidFill>
            </a:endParaRPr>
          </a:p>
        </p:txBody>
      </p:sp>
      <p:pic>
        <p:nvPicPr>
          <p:cNvPr id="469" name="Google Shape;469;p69"/>
          <p:cNvPicPr preferRelativeResize="0"/>
          <p:nvPr/>
        </p:nvPicPr>
        <p:blipFill>
          <a:blip r:embed="rId5">
            <a:alphaModFix/>
          </a:blip>
          <a:stretch>
            <a:fillRect/>
          </a:stretch>
        </p:blipFill>
        <p:spPr>
          <a:xfrm>
            <a:off x="6881125" y="1124116"/>
            <a:ext cx="1965350" cy="3068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 name="Shape 473"/>
        <p:cNvGrpSpPr/>
        <p:nvPr/>
      </p:nvGrpSpPr>
      <p:grpSpPr>
        <a:xfrm>
          <a:off x="0" y="0"/>
          <a:ext cx="0" cy="0"/>
          <a:chOff x="0" y="0"/>
          <a:chExt cx="0" cy="0"/>
        </a:xfrm>
      </p:grpSpPr>
      <p:sp>
        <p:nvSpPr>
          <p:cNvPr id="474" name="Google Shape;474;p70"/>
          <p:cNvSpPr txBox="1"/>
          <p:nvPr>
            <p:ph type="title"/>
          </p:nvPr>
        </p:nvSpPr>
        <p:spPr>
          <a:xfrm>
            <a:off x="1" y="1"/>
            <a:ext cx="4573800" cy="1060800"/>
          </a:xfrm>
          <a:prstGeom prst="rect">
            <a:avLst/>
          </a:prstGeom>
        </p:spPr>
        <p:txBody>
          <a:bodyPr anchorCtr="0" anchor="ctr" bIns="0" lIns="469800" spcFirstLastPara="1" rIns="0" wrap="square" tIns="283500">
            <a:noAutofit/>
          </a:bodyPr>
          <a:lstStyle/>
          <a:p>
            <a:pPr indent="0" lvl="0" marL="0" rtl="0" algn="l">
              <a:spcBef>
                <a:spcPts val="0"/>
              </a:spcBef>
              <a:spcAft>
                <a:spcPts val="0"/>
              </a:spcAft>
              <a:buNone/>
            </a:pPr>
            <a:r>
              <a:rPr lang="en"/>
              <a:t>Primary APIs and Technical Stack</a:t>
            </a:r>
            <a:endParaRPr/>
          </a:p>
        </p:txBody>
      </p:sp>
      <p:sp>
        <p:nvSpPr>
          <p:cNvPr id="475" name="Google Shape;475;p70"/>
          <p:cNvSpPr txBox="1"/>
          <p:nvPr>
            <p:ph idx="1" type="body"/>
          </p:nvPr>
        </p:nvSpPr>
        <p:spPr>
          <a:xfrm>
            <a:off x="470297" y="1115650"/>
            <a:ext cx="3628800" cy="3348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en" sz="1300"/>
              <a:t>Outage Prediction</a:t>
            </a:r>
            <a:endParaRPr b="1" sz="1300"/>
          </a:p>
          <a:p>
            <a:pPr indent="0" lvl="0" marL="0" rtl="0" algn="l">
              <a:spcBef>
                <a:spcPts val="0"/>
              </a:spcBef>
              <a:spcAft>
                <a:spcPts val="0"/>
              </a:spcAft>
              <a:buNone/>
            </a:pPr>
            <a:r>
              <a:rPr lang="en" sz="1300" u="sng">
                <a:hlinkClick r:id="rId3"/>
              </a:rPr>
              <a:t>Visual Crossing API</a:t>
            </a:r>
            <a:r>
              <a:rPr lang="en" sz="1300"/>
              <a:t>:</a:t>
            </a:r>
            <a:endParaRPr sz="1300"/>
          </a:p>
          <a:p>
            <a:pPr indent="-311150" lvl="0" marL="457200" rtl="0" algn="l">
              <a:spcBef>
                <a:spcPts val="0"/>
              </a:spcBef>
              <a:spcAft>
                <a:spcPts val="0"/>
              </a:spcAft>
              <a:buSzPts val="1300"/>
              <a:buChar char="●"/>
            </a:pPr>
            <a:r>
              <a:rPr lang="en" sz="1300"/>
              <a:t>Historical weather</a:t>
            </a:r>
            <a:endParaRPr sz="1300"/>
          </a:p>
          <a:p>
            <a:pPr indent="-311150" lvl="0" marL="457200" rtl="0" algn="l">
              <a:spcBef>
                <a:spcPts val="0"/>
              </a:spcBef>
              <a:spcAft>
                <a:spcPts val="0"/>
              </a:spcAft>
              <a:buSzPts val="1300"/>
              <a:buChar char="●"/>
            </a:pPr>
            <a:r>
              <a:rPr lang="en" sz="1300"/>
              <a:t>Features are pictured</a:t>
            </a:r>
            <a:endParaRPr sz="1300"/>
          </a:p>
          <a:p>
            <a:pPr indent="-311150" lvl="0" marL="457200" rtl="0" algn="l">
              <a:spcBef>
                <a:spcPts val="0"/>
              </a:spcBef>
              <a:spcAft>
                <a:spcPts val="0"/>
              </a:spcAft>
              <a:buSzPts val="1300"/>
              <a:buChar char="●"/>
            </a:pPr>
            <a:r>
              <a:rPr lang="en" sz="1300"/>
              <a:t>We extracted weather from 1 hour before the reported power cutout time</a:t>
            </a:r>
            <a:endParaRPr sz="1300"/>
          </a:p>
          <a:p>
            <a:pPr indent="0" lvl="0" marL="0" rtl="0" algn="l">
              <a:spcBef>
                <a:spcPts val="0"/>
              </a:spcBef>
              <a:spcAft>
                <a:spcPts val="0"/>
              </a:spcAft>
              <a:buNone/>
            </a:pPr>
            <a:r>
              <a:rPr lang="en" sz="1300" u="sng">
                <a:hlinkClick r:id="rId4"/>
              </a:rPr>
              <a:t>Open-Elevation API</a:t>
            </a:r>
            <a:r>
              <a:rPr lang="en" sz="1300"/>
              <a:t>:</a:t>
            </a:r>
            <a:endParaRPr sz="1300"/>
          </a:p>
          <a:p>
            <a:pPr indent="-311150" lvl="0" marL="457200" rtl="0" algn="l">
              <a:spcBef>
                <a:spcPts val="0"/>
              </a:spcBef>
              <a:spcAft>
                <a:spcPts val="0"/>
              </a:spcAft>
              <a:buSzPts val="1300"/>
              <a:buChar char="●"/>
            </a:pPr>
            <a:r>
              <a:rPr lang="en" sz="1300"/>
              <a:t>Elevation feature in training set</a:t>
            </a:r>
            <a:endParaRPr sz="1300"/>
          </a:p>
          <a:p>
            <a:pPr indent="-311150" lvl="0" marL="457200" rtl="0" algn="l">
              <a:spcBef>
                <a:spcPts val="0"/>
              </a:spcBef>
              <a:spcAft>
                <a:spcPts val="0"/>
              </a:spcAft>
              <a:buSzPts val="1300"/>
              <a:buChar char="●"/>
            </a:pPr>
            <a:r>
              <a:rPr lang="en" sz="1300"/>
              <a:t>Takes in latitude-longitude pair</a:t>
            </a:r>
            <a:endParaRPr sz="1300"/>
          </a:p>
          <a:p>
            <a:pPr indent="0" lvl="0" marL="0" rtl="0" algn="l">
              <a:spcBef>
                <a:spcPts val="0"/>
              </a:spcBef>
              <a:spcAft>
                <a:spcPts val="0"/>
              </a:spcAft>
              <a:buNone/>
            </a:pPr>
            <a:r>
              <a:t/>
            </a:r>
            <a:endParaRPr sz="1300"/>
          </a:p>
          <a:p>
            <a:pPr indent="0" lvl="0" marL="0" rtl="0" algn="l">
              <a:spcBef>
                <a:spcPts val="0"/>
              </a:spcBef>
              <a:spcAft>
                <a:spcPts val="0"/>
              </a:spcAft>
              <a:buNone/>
            </a:pPr>
            <a:r>
              <a:rPr b="1" lang="en" sz="1300"/>
              <a:t>Sentiment Analysis</a:t>
            </a:r>
            <a:endParaRPr b="1" sz="1300"/>
          </a:p>
          <a:p>
            <a:pPr indent="0" lvl="0" marL="0" rtl="0" algn="l">
              <a:spcBef>
                <a:spcPts val="0"/>
              </a:spcBef>
              <a:spcAft>
                <a:spcPts val="0"/>
              </a:spcAft>
              <a:buNone/>
            </a:pPr>
            <a:r>
              <a:rPr lang="en" sz="1300" u="sng">
                <a:hlinkClick r:id="rId5"/>
              </a:rPr>
              <a:t>Twitter API</a:t>
            </a:r>
            <a:endParaRPr sz="1300"/>
          </a:p>
          <a:p>
            <a:pPr indent="-311150" lvl="0" marL="457200" rtl="0" algn="l">
              <a:spcBef>
                <a:spcPts val="0"/>
              </a:spcBef>
              <a:spcAft>
                <a:spcPts val="0"/>
              </a:spcAft>
              <a:buSzPts val="1300"/>
              <a:buChar char="●"/>
            </a:pPr>
            <a:r>
              <a:rPr lang="en" sz="1300"/>
              <a:t>Fetch timestamp, keywords, text content of public tweets</a:t>
            </a:r>
            <a:endParaRPr sz="1300"/>
          </a:p>
          <a:p>
            <a:pPr indent="0" lvl="0" marL="0" rtl="0" algn="l">
              <a:spcBef>
                <a:spcPts val="0"/>
              </a:spcBef>
              <a:spcAft>
                <a:spcPts val="0"/>
              </a:spcAft>
              <a:buNone/>
            </a:pPr>
            <a:r>
              <a:t/>
            </a:r>
            <a:endParaRPr sz="1300"/>
          </a:p>
          <a:p>
            <a:pPr indent="0" lvl="0" marL="0" rtl="0" algn="l">
              <a:spcBef>
                <a:spcPts val="0"/>
              </a:spcBef>
              <a:spcAft>
                <a:spcPts val="0"/>
              </a:spcAft>
              <a:buNone/>
            </a:pPr>
            <a:r>
              <a:t/>
            </a:r>
            <a:endParaRPr sz="1300"/>
          </a:p>
          <a:p>
            <a:pPr indent="0" lvl="0" marL="0" rtl="0" algn="l">
              <a:spcBef>
                <a:spcPts val="0"/>
              </a:spcBef>
              <a:spcAft>
                <a:spcPts val="0"/>
              </a:spcAft>
              <a:buNone/>
            </a:pPr>
            <a:r>
              <a:t/>
            </a:r>
            <a:endParaRPr sz="1300"/>
          </a:p>
          <a:p>
            <a:pPr indent="0" lvl="0" marL="0" rtl="0" algn="l">
              <a:spcBef>
                <a:spcPts val="0"/>
              </a:spcBef>
              <a:spcAft>
                <a:spcPts val="0"/>
              </a:spcAft>
              <a:buNone/>
            </a:pPr>
            <a:r>
              <a:t/>
            </a:r>
            <a:endParaRPr sz="1300"/>
          </a:p>
          <a:p>
            <a:pPr indent="0" lvl="0" marL="0" rtl="0" algn="l">
              <a:spcBef>
                <a:spcPts val="0"/>
              </a:spcBef>
              <a:spcAft>
                <a:spcPts val="0"/>
              </a:spcAft>
              <a:buNone/>
            </a:pPr>
            <a:r>
              <a:t/>
            </a:r>
            <a:endParaRPr sz="1300"/>
          </a:p>
        </p:txBody>
      </p:sp>
      <p:sp>
        <p:nvSpPr>
          <p:cNvPr id="476" name="Google Shape;476;p70"/>
          <p:cNvSpPr txBox="1"/>
          <p:nvPr>
            <p:ph idx="2" type="body"/>
          </p:nvPr>
        </p:nvSpPr>
        <p:spPr>
          <a:xfrm>
            <a:off x="5041399" y="1115650"/>
            <a:ext cx="3741900" cy="3348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1300"/>
              <a:t>Auxiliary</a:t>
            </a:r>
            <a:endParaRPr sz="1300"/>
          </a:p>
          <a:p>
            <a:pPr indent="0" lvl="0" marL="0" rtl="0" algn="l">
              <a:spcBef>
                <a:spcPts val="0"/>
              </a:spcBef>
              <a:spcAft>
                <a:spcPts val="0"/>
              </a:spcAft>
              <a:buNone/>
            </a:pPr>
            <a:r>
              <a:rPr lang="en" sz="1300" u="sng">
                <a:solidFill>
                  <a:schemeClr val="hlink"/>
                </a:solidFill>
                <a:hlinkClick r:id="rId6"/>
              </a:rPr>
              <a:t>PositionStack API</a:t>
            </a:r>
            <a:endParaRPr sz="1300"/>
          </a:p>
          <a:p>
            <a:pPr indent="-311150" lvl="0" marL="457200" rtl="0" algn="l">
              <a:spcBef>
                <a:spcPts val="0"/>
              </a:spcBef>
              <a:spcAft>
                <a:spcPts val="0"/>
              </a:spcAft>
              <a:buSzPts val="1300"/>
              <a:buChar char="●"/>
            </a:pPr>
            <a:r>
              <a:rPr lang="en" sz="1300"/>
              <a:t>Geocoding: used to fetch latitude-longitude pairs given city/town names</a:t>
            </a:r>
            <a:endParaRPr sz="1300"/>
          </a:p>
          <a:p>
            <a:pPr indent="0" lvl="0" marL="0" rtl="0" algn="l">
              <a:spcBef>
                <a:spcPts val="0"/>
              </a:spcBef>
              <a:spcAft>
                <a:spcPts val="0"/>
              </a:spcAft>
              <a:buNone/>
            </a:pPr>
            <a:r>
              <a:t/>
            </a:r>
            <a:endParaRPr sz="1300"/>
          </a:p>
          <a:p>
            <a:pPr indent="0" lvl="0" marL="0" rtl="0" algn="l">
              <a:spcBef>
                <a:spcPts val="0"/>
              </a:spcBef>
              <a:spcAft>
                <a:spcPts val="0"/>
              </a:spcAft>
              <a:buNone/>
            </a:pPr>
            <a:r>
              <a:rPr lang="en" sz="1300"/>
              <a:t>Python reverse geocoder library (open-source, code </a:t>
            </a:r>
            <a:r>
              <a:rPr lang="en" sz="1300" u="sng">
                <a:solidFill>
                  <a:schemeClr val="hlink"/>
                </a:solidFill>
                <a:hlinkClick r:id="rId7"/>
              </a:rPr>
              <a:t>here</a:t>
            </a:r>
            <a:r>
              <a:rPr lang="en" sz="1300"/>
              <a:t>)</a:t>
            </a:r>
            <a:endParaRPr sz="1300"/>
          </a:p>
          <a:p>
            <a:pPr indent="-311150" lvl="0" marL="457200" rtl="0" algn="l">
              <a:spcBef>
                <a:spcPts val="0"/>
              </a:spcBef>
              <a:spcAft>
                <a:spcPts val="0"/>
              </a:spcAft>
              <a:buSzPts val="1300"/>
              <a:buChar char="●"/>
            </a:pPr>
            <a:r>
              <a:rPr lang="en" sz="1300"/>
              <a:t>Used when creating control data (sampling random latitude-longitude coordinates within the Massachusetts)</a:t>
            </a:r>
            <a:endParaRPr sz="1300"/>
          </a:p>
          <a:p>
            <a:pPr indent="0" lvl="0" marL="0" rtl="0" algn="l">
              <a:spcBef>
                <a:spcPts val="0"/>
              </a:spcBef>
              <a:spcAft>
                <a:spcPts val="0"/>
              </a:spcAft>
              <a:buNone/>
            </a:pPr>
            <a:r>
              <a:t/>
            </a:r>
            <a:endParaRPr sz="1300"/>
          </a:p>
          <a:p>
            <a:pPr indent="0" lvl="0" marL="0" rtl="0" algn="l">
              <a:spcBef>
                <a:spcPts val="0"/>
              </a:spcBef>
              <a:spcAft>
                <a:spcPts val="0"/>
              </a:spcAft>
              <a:buNone/>
            </a:pPr>
            <a:r>
              <a:rPr lang="en" sz="1300"/>
              <a:t>Too costly APIs: OpenWeather historical weather API, webz.io historical news API</a:t>
            </a:r>
            <a:endParaRPr sz="1300"/>
          </a:p>
          <a:p>
            <a:pPr indent="0" lvl="0" marL="0" rtl="0" algn="l">
              <a:spcBef>
                <a:spcPts val="0"/>
              </a:spcBef>
              <a:spcAft>
                <a:spcPts val="0"/>
              </a:spcAft>
              <a:buNone/>
            </a:pPr>
            <a:r>
              <a:t/>
            </a:r>
            <a:endParaRPr sz="1300"/>
          </a:p>
          <a:p>
            <a:pPr indent="0" lvl="0" marL="0" rtl="0" algn="l">
              <a:spcBef>
                <a:spcPts val="0"/>
              </a:spcBef>
              <a:spcAft>
                <a:spcPts val="0"/>
              </a:spcAft>
              <a:buNone/>
            </a:pPr>
            <a:r>
              <a:t/>
            </a:r>
            <a:endParaRPr sz="1300"/>
          </a:p>
        </p:txBody>
      </p:sp>
      <p:sp>
        <p:nvSpPr>
          <p:cNvPr id="477" name="Google Shape;477;p70"/>
          <p:cNvSpPr txBox="1"/>
          <p:nvPr>
            <p:ph type="title"/>
          </p:nvPr>
        </p:nvSpPr>
        <p:spPr>
          <a:xfrm>
            <a:off x="4574376" y="-149"/>
            <a:ext cx="7245000" cy="1061100"/>
          </a:xfrm>
          <a:prstGeom prst="rect">
            <a:avLst/>
          </a:prstGeom>
        </p:spPr>
        <p:txBody>
          <a:bodyPr anchorCtr="0" anchor="ctr" bIns="0" lIns="469800" spcFirstLastPara="1" rIns="0" wrap="square" tIns="283500">
            <a:noAutofit/>
          </a:bodyPr>
          <a:lstStyle/>
          <a:p>
            <a:pPr indent="0" lvl="0" marL="0" rtl="0" algn="l">
              <a:spcBef>
                <a:spcPts val="0"/>
              </a:spcBef>
              <a:spcAft>
                <a:spcPts val="0"/>
              </a:spcAft>
              <a:buNone/>
            </a:pPr>
            <a:r>
              <a:rPr lang="en">
                <a:solidFill>
                  <a:schemeClr val="accent2"/>
                </a:solidFill>
              </a:rPr>
              <a:t>Auxiliary</a:t>
            </a:r>
            <a:r>
              <a:rPr lang="en">
                <a:solidFill>
                  <a:schemeClr val="accent2"/>
                </a:solidFill>
              </a:rPr>
              <a:t> APIs</a:t>
            </a:r>
            <a:endParaRPr>
              <a:solidFill>
                <a:schemeClr val="accent2"/>
              </a:solidFill>
            </a:endParaRPr>
          </a:p>
        </p:txBody>
      </p:sp>
      <p:pic>
        <p:nvPicPr>
          <p:cNvPr id="478" name="Google Shape;478;p70"/>
          <p:cNvPicPr preferRelativeResize="0"/>
          <p:nvPr/>
        </p:nvPicPr>
        <p:blipFill>
          <a:blip r:embed="rId8">
            <a:alphaModFix/>
          </a:blip>
          <a:stretch>
            <a:fillRect/>
          </a:stretch>
        </p:blipFill>
        <p:spPr>
          <a:xfrm>
            <a:off x="2122100" y="967625"/>
            <a:ext cx="2315399" cy="5080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sp>
        <p:nvSpPr>
          <p:cNvPr id="483" name="Google Shape;483;p71"/>
          <p:cNvSpPr txBox="1"/>
          <p:nvPr>
            <p:ph type="title"/>
          </p:nvPr>
        </p:nvSpPr>
        <p:spPr>
          <a:xfrm>
            <a:off x="1" y="1"/>
            <a:ext cx="7245000" cy="1061100"/>
          </a:xfrm>
          <a:prstGeom prst="rect">
            <a:avLst/>
          </a:prstGeom>
        </p:spPr>
        <p:txBody>
          <a:bodyPr anchorCtr="0" anchor="ctr" bIns="0" lIns="469800" spcFirstLastPara="1" rIns="0" wrap="square" tIns="283500">
            <a:noAutofit/>
          </a:bodyPr>
          <a:lstStyle/>
          <a:p>
            <a:pPr indent="0" lvl="0" marL="0" rtl="0" algn="l">
              <a:spcBef>
                <a:spcPts val="0"/>
              </a:spcBef>
              <a:spcAft>
                <a:spcPts val="0"/>
              </a:spcAft>
              <a:buNone/>
            </a:pPr>
            <a:r>
              <a:rPr lang="en"/>
              <a:t>Control Group Data Collection</a:t>
            </a:r>
            <a:endParaRPr/>
          </a:p>
        </p:txBody>
      </p:sp>
      <p:sp>
        <p:nvSpPr>
          <p:cNvPr id="484" name="Google Shape;484;p71"/>
          <p:cNvSpPr txBox="1"/>
          <p:nvPr/>
        </p:nvSpPr>
        <p:spPr>
          <a:xfrm>
            <a:off x="6453800" y="151250"/>
            <a:ext cx="2534700" cy="3693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200">
                <a:solidFill>
                  <a:schemeClr val="lt1"/>
                </a:solidFill>
              </a:rPr>
              <a:t>Code notebook link: </a:t>
            </a:r>
            <a:r>
              <a:rPr lang="en" sz="1200" u="sng">
                <a:solidFill>
                  <a:schemeClr val="lt2"/>
                </a:solidFill>
                <a:hlinkClick r:id="rId3">
                  <a:extLst>
                    <a:ext uri="{A12FA001-AC4F-418D-AE19-62706E023703}">
                      <ahyp:hlinkClr val="tx"/>
                    </a:ext>
                  </a:extLst>
                </a:hlinkClick>
              </a:rPr>
              <a:t>here</a:t>
            </a:r>
            <a:endParaRPr sz="1200">
              <a:solidFill>
                <a:schemeClr val="lt2"/>
              </a:solidFill>
            </a:endParaRPr>
          </a:p>
        </p:txBody>
      </p:sp>
      <p:sp>
        <p:nvSpPr>
          <p:cNvPr id="485" name="Google Shape;485;p71"/>
          <p:cNvSpPr txBox="1"/>
          <p:nvPr>
            <p:ph idx="4294967295" type="body"/>
          </p:nvPr>
        </p:nvSpPr>
        <p:spPr>
          <a:xfrm>
            <a:off x="505000" y="1045500"/>
            <a:ext cx="5307900" cy="3702600"/>
          </a:xfrm>
          <a:prstGeom prst="rect">
            <a:avLst/>
          </a:prstGeom>
        </p:spPr>
        <p:txBody>
          <a:bodyPr anchorCtr="0" anchor="t" bIns="0" lIns="0" spcFirstLastPara="1" rIns="0" wrap="square" tIns="0">
            <a:noAutofit/>
          </a:bodyPr>
          <a:lstStyle/>
          <a:p>
            <a:pPr indent="-317500" lvl="0" marL="457200" rtl="0" algn="l">
              <a:spcBef>
                <a:spcPts val="0"/>
              </a:spcBef>
              <a:spcAft>
                <a:spcPts val="0"/>
              </a:spcAft>
              <a:buClr>
                <a:schemeClr val="lt1"/>
              </a:buClr>
              <a:buSzPts val="1400"/>
              <a:buChar char="●"/>
            </a:pPr>
            <a:r>
              <a:rPr lang="en">
                <a:solidFill>
                  <a:schemeClr val="lt1"/>
                </a:solidFill>
              </a:rPr>
              <a:t>Randomly selected locations in Massachusetts associated with a random time in 2019 or 2020.</a:t>
            </a:r>
            <a:endParaRPr>
              <a:solidFill>
                <a:schemeClr val="lt1"/>
              </a:solidFill>
            </a:endParaRPr>
          </a:p>
          <a:p>
            <a:pPr indent="-317500" lvl="1" marL="914400" rtl="0" algn="l">
              <a:spcBef>
                <a:spcPts val="0"/>
              </a:spcBef>
              <a:spcAft>
                <a:spcPts val="0"/>
              </a:spcAft>
              <a:buClr>
                <a:schemeClr val="lt1"/>
              </a:buClr>
              <a:buSzPts val="1400"/>
              <a:buChar char="○"/>
            </a:pPr>
            <a:r>
              <a:rPr lang="en">
                <a:solidFill>
                  <a:schemeClr val="lt1"/>
                </a:solidFill>
              </a:rPr>
              <a:t>Location: U</a:t>
            </a:r>
            <a:r>
              <a:rPr lang="en">
                <a:solidFill>
                  <a:schemeClr val="lt1"/>
                </a:solidFill>
              </a:rPr>
              <a:t>niform random sample of 10,000 coordinates within a rectangle containing MA</a:t>
            </a:r>
            <a:endParaRPr>
              <a:solidFill>
                <a:schemeClr val="lt1"/>
              </a:solidFill>
            </a:endParaRPr>
          </a:p>
          <a:p>
            <a:pPr indent="-317500" lvl="2" marL="1371600" rtl="0" algn="l">
              <a:spcBef>
                <a:spcPts val="0"/>
              </a:spcBef>
              <a:spcAft>
                <a:spcPts val="0"/>
              </a:spcAft>
              <a:buClr>
                <a:schemeClr val="lt1"/>
              </a:buClr>
              <a:buSzPts val="1400"/>
              <a:buChar char="■"/>
            </a:pPr>
            <a:r>
              <a:rPr lang="en">
                <a:solidFill>
                  <a:schemeClr val="lt1"/>
                </a:solidFill>
              </a:rPr>
              <a:t>Threw out coordinates that were not actually within the state (using the Reverse Geocoder API)</a:t>
            </a:r>
            <a:endParaRPr>
              <a:solidFill>
                <a:schemeClr val="lt1"/>
              </a:solidFill>
            </a:endParaRPr>
          </a:p>
          <a:p>
            <a:pPr indent="-317500" lvl="2" marL="1371600" rtl="0" algn="l">
              <a:spcBef>
                <a:spcPts val="0"/>
              </a:spcBef>
              <a:spcAft>
                <a:spcPts val="0"/>
              </a:spcAft>
              <a:buClr>
                <a:schemeClr val="lt1"/>
              </a:buClr>
              <a:buSzPts val="1400"/>
              <a:buChar char="■"/>
            </a:pPr>
            <a:r>
              <a:rPr lang="en">
                <a:solidFill>
                  <a:schemeClr val="lt1"/>
                </a:solidFill>
              </a:rPr>
              <a:t>Threw out coordinates that were not over land (using the Global Land Mask API)</a:t>
            </a:r>
            <a:endParaRPr>
              <a:solidFill>
                <a:schemeClr val="lt1"/>
              </a:solidFill>
            </a:endParaRPr>
          </a:p>
          <a:p>
            <a:pPr indent="-317500" lvl="2" marL="1371600" rtl="0" algn="l">
              <a:spcBef>
                <a:spcPts val="0"/>
              </a:spcBef>
              <a:spcAft>
                <a:spcPts val="0"/>
              </a:spcAft>
              <a:buClr>
                <a:schemeClr val="lt1"/>
              </a:buClr>
              <a:buSzPts val="1400"/>
              <a:buChar char="■"/>
            </a:pPr>
            <a:r>
              <a:rPr lang="en">
                <a:solidFill>
                  <a:schemeClr val="lt1"/>
                </a:solidFill>
              </a:rPr>
              <a:t>Threw out coordinates that were too close (within 1 degree) to coordinates in the outage dataset</a:t>
            </a:r>
            <a:endParaRPr>
              <a:solidFill>
                <a:schemeClr val="lt1"/>
              </a:solidFill>
            </a:endParaRPr>
          </a:p>
          <a:p>
            <a:pPr indent="-317500" lvl="1" marL="914400" rtl="0" algn="l">
              <a:spcBef>
                <a:spcPts val="0"/>
              </a:spcBef>
              <a:spcAft>
                <a:spcPts val="0"/>
              </a:spcAft>
              <a:buClr>
                <a:schemeClr val="lt1"/>
              </a:buClr>
              <a:buSzPts val="1400"/>
              <a:buChar char="○"/>
            </a:pPr>
            <a:r>
              <a:rPr lang="en">
                <a:solidFill>
                  <a:schemeClr val="lt1"/>
                </a:solidFill>
              </a:rPr>
              <a:t>Time: Associated each coordinate with a random time from 2019 or 2020.</a:t>
            </a:r>
            <a:endParaRPr>
              <a:solidFill>
                <a:schemeClr val="lt1"/>
              </a:solidFill>
            </a:endParaRPr>
          </a:p>
          <a:p>
            <a:pPr indent="-317500" lvl="0" marL="457200" rtl="0" algn="l">
              <a:spcBef>
                <a:spcPts val="0"/>
              </a:spcBef>
              <a:spcAft>
                <a:spcPts val="0"/>
              </a:spcAft>
              <a:buClr>
                <a:schemeClr val="lt1"/>
              </a:buClr>
              <a:buSzPts val="1400"/>
              <a:buChar char="●"/>
            </a:pPr>
            <a:r>
              <a:rPr lang="en">
                <a:solidFill>
                  <a:schemeClr val="lt1"/>
                </a:solidFill>
              </a:rPr>
              <a:t>We then used the Visual Crossing API to get historical weather data for each point in our control group</a:t>
            </a:r>
            <a:endParaRPr>
              <a:solidFill>
                <a:schemeClr val="lt1"/>
              </a:solidFill>
            </a:endParaRPr>
          </a:p>
        </p:txBody>
      </p:sp>
      <p:pic>
        <p:nvPicPr>
          <p:cNvPr id="486" name="Google Shape;486;p71"/>
          <p:cNvPicPr preferRelativeResize="0"/>
          <p:nvPr/>
        </p:nvPicPr>
        <p:blipFill>
          <a:blip r:embed="rId4">
            <a:alphaModFix/>
          </a:blip>
          <a:stretch>
            <a:fillRect/>
          </a:stretch>
        </p:blipFill>
        <p:spPr>
          <a:xfrm>
            <a:off x="5812900" y="1118125"/>
            <a:ext cx="3233526" cy="21124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sp>
        <p:nvSpPr>
          <p:cNvPr id="491" name="Google Shape;491;p72"/>
          <p:cNvSpPr txBox="1"/>
          <p:nvPr>
            <p:ph type="ctrTitle"/>
          </p:nvPr>
        </p:nvSpPr>
        <p:spPr>
          <a:xfrm>
            <a:off x="470297" y="1061100"/>
            <a:ext cx="6155700" cy="2335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Outage Likelihood and Equipment Prediction Model Frameworks</a:t>
            </a:r>
            <a:endParaRPr/>
          </a:p>
        </p:txBody>
      </p:sp>
      <p:sp>
        <p:nvSpPr>
          <p:cNvPr id="492" name="Google Shape;492;p72"/>
          <p:cNvSpPr txBox="1"/>
          <p:nvPr>
            <p:ph idx="1" type="subTitle"/>
          </p:nvPr>
        </p:nvSpPr>
        <p:spPr>
          <a:xfrm>
            <a:off x="470298" y="3396600"/>
            <a:ext cx="6156000" cy="674700"/>
          </a:xfrm>
          <a:prstGeom prst="rect">
            <a:avLst/>
          </a:prstGeom>
        </p:spPr>
        <p:txBody>
          <a:bodyPr anchorCtr="0" anchor="t" bIns="0" lIns="0" spcFirstLastPara="1" rIns="0" wrap="square" tIns="81000">
            <a:noAutofit/>
          </a:bodyPr>
          <a:lstStyle/>
          <a:p>
            <a:pPr indent="0" lvl="0" marL="0" rtl="0" algn="l">
              <a:spcBef>
                <a:spcPts val="0"/>
              </a:spcBef>
              <a:spcAft>
                <a:spcPts val="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6" name="Shape 496"/>
        <p:cNvGrpSpPr/>
        <p:nvPr/>
      </p:nvGrpSpPr>
      <p:grpSpPr>
        <a:xfrm>
          <a:off x="0" y="0"/>
          <a:ext cx="0" cy="0"/>
          <a:chOff x="0" y="0"/>
          <a:chExt cx="0" cy="0"/>
        </a:xfrm>
      </p:grpSpPr>
      <p:sp>
        <p:nvSpPr>
          <p:cNvPr id="497" name="Google Shape;497;p73"/>
          <p:cNvSpPr txBox="1"/>
          <p:nvPr>
            <p:ph type="title"/>
          </p:nvPr>
        </p:nvSpPr>
        <p:spPr>
          <a:xfrm>
            <a:off x="3169444" y="1"/>
            <a:ext cx="5616300" cy="1060800"/>
          </a:xfrm>
          <a:prstGeom prst="rect">
            <a:avLst/>
          </a:prstGeom>
        </p:spPr>
        <p:txBody>
          <a:bodyPr anchorCtr="0" anchor="t" bIns="0" lIns="469800" spcFirstLastPara="1" rIns="0" wrap="square" tIns="283500">
            <a:noAutofit/>
          </a:bodyPr>
          <a:lstStyle/>
          <a:p>
            <a:pPr indent="0" lvl="0" marL="0" rtl="0" algn="l">
              <a:spcBef>
                <a:spcPts val="0"/>
              </a:spcBef>
              <a:spcAft>
                <a:spcPts val="0"/>
              </a:spcAft>
              <a:buNone/>
            </a:pPr>
            <a:r>
              <a:rPr lang="en"/>
              <a:t>Model 1: Likelihood of Outage</a:t>
            </a:r>
            <a:endParaRPr/>
          </a:p>
        </p:txBody>
      </p:sp>
      <p:sp>
        <p:nvSpPr>
          <p:cNvPr id="498" name="Google Shape;498;p73"/>
          <p:cNvSpPr txBox="1"/>
          <p:nvPr>
            <p:ph idx="1" type="body"/>
          </p:nvPr>
        </p:nvSpPr>
        <p:spPr>
          <a:xfrm>
            <a:off x="407272" y="1277550"/>
            <a:ext cx="2484000" cy="3348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This </a:t>
            </a:r>
            <a:r>
              <a:rPr b="1" lang="en"/>
              <a:t>0-1 prediction model </a:t>
            </a:r>
            <a:r>
              <a:rPr lang="en"/>
              <a:t>seeks to predict </a:t>
            </a:r>
            <a:r>
              <a:rPr lang="en"/>
              <a:t>how weather irregularities, and other (natural or human) catalysts bring about power outages. Find which phenomena are more or less likely to indicate imminent outage.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Models: Logistic regression with </a:t>
            </a:r>
            <a:r>
              <a:rPr lang="en"/>
              <a:t>SAGA</a:t>
            </a:r>
            <a:r>
              <a:rPr lang="en"/>
              <a:t> solver, support vector machine, random forest classifier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*elevation: post-midpoint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499" name="Google Shape;499;p73"/>
          <p:cNvSpPr/>
          <p:nvPr/>
        </p:nvSpPr>
        <p:spPr>
          <a:xfrm>
            <a:off x="4834450" y="975038"/>
            <a:ext cx="2286300" cy="755100"/>
          </a:xfrm>
          <a:prstGeom prst="rect">
            <a:avLst/>
          </a:prstGeom>
          <a:solidFill>
            <a:srgbClr val="E5EEF6"/>
          </a:solidFill>
          <a:ln cap="flat" cmpd="sng" w="9525">
            <a:solidFill>
              <a:srgbClr val="CBCBC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highlight>
                  <a:srgbClr val="E5EEF6"/>
                </a:highlight>
              </a:rPr>
              <a:t>Feature vectors and labels</a:t>
            </a:r>
            <a:endParaRPr sz="1200">
              <a:highlight>
                <a:srgbClr val="E5EEF6"/>
              </a:highlight>
            </a:endParaRPr>
          </a:p>
          <a:p>
            <a:pPr indent="0" lvl="0" marL="0" rtl="0" algn="ctr">
              <a:spcBef>
                <a:spcPts val="0"/>
              </a:spcBef>
              <a:spcAft>
                <a:spcPts val="0"/>
              </a:spcAft>
              <a:buNone/>
            </a:pPr>
            <a:r>
              <a:rPr lang="en" sz="1200">
                <a:highlight>
                  <a:srgbClr val="E5EEF6"/>
                </a:highlight>
              </a:rPr>
              <a:t>Current features: temp, precip, snow, windspeed, elevation*</a:t>
            </a:r>
            <a:endParaRPr sz="1200">
              <a:highlight>
                <a:srgbClr val="E5EEF6"/>
              </a:highlight>
            </a:endParaRPr>
          </a:p>
          <a:p>
            <a:pPr indent="0" lvl="0" marL="0" rtl="0" algn="ctr">
              <a:spcBef>
                <a:spcPts val="0"/>
              </a:spcBef>
              <a:spcAft>
                <a:spcPts val="0"/>
              </a:spcAft>
              <a:buNone/>
            </a:pPr>
            <a:r>
              <a:rPr lang="en" sz="1200">
                <a:highlight>
                  <a:srgbClr val="E5EEF6"/>
                </a:highlight>
              </a:rPr>
              <a:t>Labels: {0, 1}</a:t>
            </a:r>
            <a:endParaRPr sz="1200">
              <a:highlight>
                <a:srgbClr val="E5EEF6"/>
              </a:highlight>
            </a:endParaRPr>
          </a:p>
        </p:txBody>
      </p:sp>
      <p:sp>
        <p:nvSpPr>
          <p:cNvPr id="500" name="Google Shape;500;p73"/>
          <p:cNvSpPr/>
          <p:nvPr/>
        </p:nvSpPr>
        <p:spPr>
          <a:xfrm>
            <a:off x="4854838" y="1971463"/>
            <a:ext cx="2245500" cy="684000"/>
          </a:xfrm>
          <a:prstGeom prst="ellipse">
            <a:avLst/>
          </a:prstGeom>
          <a:solidFill>
            <a:srgbClr val="E5EEF6"/>
          </a:solidFill>
          <a:ln cap="flat" cmpd="sng" w="9525">
            <a:solidFill>
              <a:srgbClr val="CBCBC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highlight>
                  <a:srgbClr val="E5EEF6"/>
                </a:highlight>
              </a:rPr>
              <a:t>Model* </a:t>
            </a:r>
            <a:endParaRPr sz="1300">
              <a:highlight>
                <a:srgbClr val="E5EEF6"/>
              </a:highlight>
            </a:endParaRPr>
          </a:p>
        </p:txBody>
      </p:sp>
      <p:sp>
        <p:nvSpPr>
          <p:cNvPr id="501" name="Google Shape;501;p73"/>
          <p:cNvSpPr/>
          <p:nvPr/>
        </p:nvSpPr>
        <p:spPr>
          <a:xfrm>
            <a:off x="4854863" y="2896790"/>
            <a:ext cx="2245500" cy="680400"/>
          </a:xfrm>
          <a:prstGeom prst="rect">
            <a:avLst/>
          </a:prstGeom>
          <a:solidFill>
            <a:srgbClr val="E5EEF6"/>
          </a:solidFill>
          <a:ln cap="flat" cmpd="sng" w="9525">
            <a:solidFill>
              <a:srgbClr val="CBCBC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highlight>
                  <a:srgbClr val="E5EEF6"/>
                </a:highlight>
              </a:rPr>
              <a:t>Likelihood in (0,1)</a:t>
            </a:r>
            <a:endParaRPr sz="1300">
              <a:highlight>
                <a:srgbClr val="E5EEF6"/>
              </a:highlight>
            </a:endParaRPr>
          </a:p>
        </p:txBody>
      </p:sp>
      <p:cxnSp>
        <p:nvCxnSpPr>
          <p:cNvPr id="502" name="Google Shape;502;p73"/>
          <p:cNvCxnSpPr>
            <a:stCxn id="499" idx="2"/>
            <a:endCxn id="500" idx="0"/>
          </p:cNvCxnSpPr>
          <p:nvPr/>
        </p:nvCxnSpPr>
        <p:spPr>
          <a:xfrm>
            <a:off x="5977600" y="1730138"/>
            <a:ext cx="0" cy="241200"/>
          </a:xfrm>
          <a:prstGeom prst="straightConnector1">
            <a:avLst/>
          </a:prstGeom>
          <a:noFill/>
          <a:ln cap="flat" cmpd="sng" w="9525">
            <a:solidFill>
              <a:schemeClr val="lt2"/>
            </a:solidFill>
            <a:prstDash val="solid"/>
            <a:round/>
            <a:headEnd len="med" w="med" type="none"/>
            <a:tailEnd len="med" w="med" type="triangle"/>
          </a:ln>
        </p:spPr>
      </p:cxnSp>
      <p:cxnSp>
        <p:nvCxnSpPr>
          <p:cNvPr id="503" name="Google Shape;503;p73"/>
          <p:cNvCxnSpPr>
            <a:stCxn id="500" idx="4"/>
            <a:endCxn id="501" idx="0"/>
          </p:cNvCxnSpPr>
          <p:nvPr/>
        </p:nvCxnSpPr>
        <p:spPr>
          <a:xfrm>
            <a:off x="5977588" y="2655463"/>
            <a:ext cx="0" cy="241200"/>
          </a:xfrm>
          <a:prstGeom prst="straightConnector1">
            <a:avLst/>
          </a:prstGeom>
          <a:noFill/>
          <a:ln cap="flat" cmpd="sng" w="9525">
            <a:solidFill>
              <a:schemeClr val="lt2"/>
            </a:solidFill>
            <a:prstDash val="solid"/>
            <a:round/>
            <a:headEnd len="med" w="med" type="none"/>
            <a:tailEnd len="med" w="med" type="triangle"/>
          </a:ln>
        </p:spPr>
      </p:cxnSp>
      <p:pic>
        <p:nvPicPr>
          <p:cNvPr id="504" name="Google Shape;504;p73"/>
          <p:cNvPicPr preferRelativeResize="0"/>
          <p:nvPr/>
        </p:nvPicPr>
        <p:blipFill>
          <a:blip r:embed="rId3">
            <a:alphaModFix/>
          </a:blip>
          <a:stretch>
            <a:fillRect/>
          </a:stretch>
        </p:blipFill>
        <p:spPr>
          <a:xfrm>
            <a:off x="1213338" y="441075"/>
            <a:ext cx="619725" cy="619725"/>
          </a:xfrm>
          <a:prstGeom prst="rect">
            <a:avLst/>
          </a:prstGeom>
          <a:noFill/>
          <a:ln>
            <a:noFill/>
          </a:ln>
        </p:spPr>
      </p:pic>
      <p:sp>
        <p:nvSpPr>
          <p:cNvPr id="505" name="Google Shape;505;p73"/>
          <p:cNvSpPr/>
          <p:nvPr/>
        </p:nvSpPr>
        <p:spPr>
          <a:xfrm>
            <a:off x="4854863" y="3923850"/>
            <a:ext cx="2245500" cy="680400"/>
          </a:xfrm>
          <a:prstGeom prst="rect">
            <a:avLst/>
          </a:prstGeom>
          <a:solidFill>
            <a:srgbClr val="E5EEF6"/>
          </a:solidFill>
          <a:ln cap="flat" cmpd="sng" w="9525">
            <a:solidFill>
              <a:srgbClr val="CBCBC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highlight>
                  <a:srgbClr val="E5EEF6"/>
                </a:highlight>
              </a:rPr>
              <a:t>Predicted label in {0,1}</a:t>
            </a:r>
            <a:endParaRPr sz="1300">
              <a:highlight>
                <a:srgbClr val="E5EEF6"/>
              </a:highlight>
            </a:endParaRPr>
          </a:p>
        </p:txBody>
      </p:sp>
      <p:cxnSp>
        <p:nvCxnSpPr>
          <p:cNvPr id="506" name="Google Shape;506;p73"/>
          <p:cNvCxnSpPr>
            <a:stCxn id="501" idx="2"/>
            <a:endCxn id="505" idx="0"/>
          </p:cNvCxnSpPr>
          <p:nvPr/>
        </p:nvCxnSpPr>
        <p:spPr>
          <a:xfrm>
            <a:off x="5977613" y="3577190"/>
            <a:ext cx="0" cy="346800"/>
          </a:xfrm>
          <a:prstGeom prst="straightConnector1">
            <a:avLst/>
          </a:prstGeom>
          <a:noFill/>
          <a:ln cap="flat" cmpd="sng" w="9525">
            <a:solidFill>
              <a:schemeClr val="lt2"/>
            </a:solidFill>
            <a:prstDash val="solid"/>
            <a:round/>
            <a:headEnd len="med" w="med" type="none"/>
            <a:tailEnd len="med" w="med" type="triangle"/>
          </a:ln>
        </p:spPr>
      </p:cxn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 name="Shape 510"/>
        <p:cNvGrpSpPr/>
        <p:nvPr/>
      </p:nvGrpSpPr>
      <p:grpSpPr>
        <a:xfrm>
          <a:off x="0" y="0"/>
          <a:ext cx="0" cy="0"/>
          <a:chOff x="0" y="0"/>
          <a:chExt cx="0" cy="0"/>
        </a:xfrm>
      </p:grpSpPr>
      <p:sp>
        <p:nvSpPr>
          <p:cNvPr id="511" name="Google Shape;511;p74"/>
          <p:cNvSpPr txBox="1"/>
          <p:nvPr>
            <p:ph type="title"/>
          </p:nvPr>
        </p:nvSpPr>
        <p:spPr>
          <a:xfrm>
            <a:off x="3169444" y="1"/>
            <a:ext cx="5616300" cy="1060800"/>
          </a:xfrm>
          <a:prstGeom prst="rect">
            <a:avLst/>
          </a:prstGeom>
        </p:spPr>
        <p:txBody>
          <a:bodyPr anchorCtr="0" anchor="t" bIns="0" lIns="469800" spcFirstLastPara="1" rIns="0" wrap="square" tIns="283500">
            <a:noAutofit/>
          </a:bodyPr>
          <a:lstStyle/>
          <a:p>
            <a:pPr indent="0" lvl="0" marL="0" rtl="0" algn="l">
              <a:spcBef>
                <a:spcPts val="0"/>
              </a:spcBef>
              <a:spcAft>
                <a:spcPts val="0"/>
              </a:spcAft>
              <a:buNone/>
            </a:pPr>
            <a:r>
              <a:rPr lang="en"/>
              <a:t>Model 2: Failed Equipment Given Outage</a:t>
            </a:r>
            <a:endParaRPr/>
          </a:p>
        </p:txBody>
      </p:sp>
      <p:sp>
        <p:nvSpPr>
          <p:cNvPr id="512" name="Google Shape;512;p74"/>
          <p:cNvSpPr txBox="1"/>
          <p:nvPr>
            <p:ph idx="1" type="body"/>
          </p:nvPr>
        </p:nvSpPr>
        <p:spPr>
          <a:xfrm>
            <a:off x="407272" y="1277550"/>
            <a:ext cx="2484000" cy="3348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This </a:t>
            </a:r>
            <a:r>
              <a:rPr b="1" lang="en"/>
              <a:t>multi-class </a:t>
            </a:r>
            <a:r>
              <a:rPr b="1" lang="en"/>
              <a:t>prediction model </a:t>
            </a:r>
            <a:r>
              <a:rPr lang="en"/>
              <a:t>seeks to, find which weather phenomena are more or less likely to be correlated with which pieces of equipment fail, given outage occurs.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Models: multiclass logistic regression with </a:t>
            </a:r>
            <a:r>
              <a:rPr lang="en"/>
              <a:t>SAGA</a:t>
            </a:r>
            <a:r>
              <a:rPr lang="en"/>
              <a:t> solver, support vector classification, random forest classifier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*elevation: post-midpoint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513" name="Google Shape;513;p74"/>
          <p:cNvSpPr/>
          <p:nvPr/>
        </p:nvSpPr>
        <p:spPr>
          <a:xfrm>
            <a:off x="4583200" y="1321425"/>
            <a:ext cx="2788800" cy="890100"/>
          </a:xfrm>
          <a:prstGeom prst="rect">
            <a:avLst/>
          </a:prstGeom>
          <a:solidFill>
            <a:srgbClr val="E5EEF6"/>
          </a:solidFill>
          <a:ln cap="flat" cmpd="sng" w="9525">
            <a:solidFill>
              <a:srgbClr val="CBCBC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highlight>
                  <a:srgbClr val="E5EEF6"/>
                </a:highlight>
              </a:rPr>
              <a:t>Feature vectors and labels</a:t>
            </a:r>
            <a:endParaRPr sz="1300">
              <a:highlight>
                <a:srgbClr val="E5EEF6"/>
              </a:highlight>
            </a:endParaRPr>
          </a:p>
          <a:p>
            <a:pPr indent="0" lvl="0" marL="0" rtl="0" algn="ctr">
              <a:spcBef>
                <a:spcPts val="0"/>
              </a:spcBef>
              <a:spcAft>
                <a:spcPts val="0"/>
              </a:spcAft>
              <a:buNone/>
            </a:pPr>
            <a:r>
              <a:rPr lang="en" sz="1300">
                <a:highlight>
                  <a:srgbClr val="E5EEF6"/>
                </a:highlight>
              </a:rPr>
              <a:t>Current features: temp, precip, snow, windspeed, elevation*</a:t>
            </a:r>
            <a:endParaRPr sz="1300">
              <a:highlight>
                <a:srgbClr val="E5EEF6"/>
              </a:highlight>
            </a:endParaRPr>
          </a:p>
          <a:p>
            <a:pPr indent="0" lvl="0" marL="0" rtl="0" algn="ctr">
              <a:spcBef>
                <a:spcPts val="0"/>
              </a:spcBef>
              <a:spcAft>
                <a:spcPts val="0"/>
              </a:spcAft>
              <a:buNone/>
            </a:pPr>
            <a:r>
              <a:rPr lang="en" sz="1300">
                <a:highlight>
                  <a:srgbClr val="E5EEF6"/>
                </a:highlight>
              </a:rPr>
              <a:t>Labels: equipment classes (1-15)</a:t>
            </a:r>
            <a:endParaRPr sz="1300">
              <a:highlight>
                <a:srgbClr val="E5EEF6"/>
              </a:highlight>
            </a:endParaRPr>
          </a:p>
        </p:txBody>
      </p:sp>
      <p:sp>
        <p:nvSpPr>
          <p:cNvPr id="514" name="Google Shape;514;p74"/>
          <p:cNvSpPr/>
          <p:nvPr/>
        </p:nvSpPr>
        <p:spPr>
          <a:xfrm>
            <a:off x="4608100" y="2537400"/>
            <a:ext cx="2739000" cy="806700"/>
          </a:xfrm>
          <a:prstGeom prst="ellipse">
            <a:avLst/>
          </a:prstGeom>
          <a:solidFill>
            <a:srgbClr val="E5EEF6"/>
          </a:solidFill>
          <a:ln cap="flat" cmpd="sng" w="9525">
            <a:solidFill>
              <a:srgbClr val="CBCBC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highlight>
                  <a:srgbClr val="E5EEF6"/>
                </a:highlight>
              </a:rPr>
              <a:t>Model* </a:t>
            </a:r>
            <a:endParaRPr sz="1300">
              <a:highlight>
                <a:srgbClr val="E5EEF6"/>
              </a:highlight>
            </a:endParaRPr>
          </a:p>
        </p:txBody>
      </p:sp>
      <p:sp>
        <p:nvSpPr>
          <p:cNvPr id="515" name="Google Shape;515;p74"/>
          <p:cNvSpPr/>
          <p:nvPr/>
        </p:nvSpPr>
        <p:spPr>
          <a:xfrm>
            <a:off x="4608100" y="3669975"/>
            <a:ext cx="2739000" cy="802200"/>
          </a:xfrm>
          <a:prstGeom prst="rect">
            <a:avLst/>
          </a:prstGeom>
          <a:solidFill>
            <a:srgbClr val="E5EEF6"/>
          </a:solidFill>
          <a:ln cap="flat" cmpd="sng" w="9525">
            <a:solidFill>
              <a:srgbClr val="CBCBC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highlight>
                  <a:srgbClr val="E5EEF6"/>
                </a:highlight>
              </a:rPr>
              <a:t>Predicted failed equipment class</a:t>
            </a:r>
            <a:endParaRPr sz="1300">
              <a:highlight>
                <a:srgbClr val="E5EEF6"/>
              </a:highlight>
            </a:endParaRPr>
          </a:p>
        </p:txBody>
      </p:sp>
      <p:cxnSp>
        <p:nvCxnSpPr>
          <p:cNvPr id="516" name="Google Shape;516;p74"/>
          <p:cNvCxnSpPr>
            <a:stCxn id="513" idx="2"/>
            <a:endCxn id="514" idx="0"/>
          </p:cNvCxnSpPr>
          <p:nvPr/>
        </p:nvCxnSpPr>
        <p:spPr>
          <a:xfrm>
            <a:off x="5977600" y="2211525"/>
            <a:ext cx="0" cy="325800"/>
          </a:xfrm>
          <a:prstGeom prst="straightConnector1">
            <a:avLst/>
          </a:prstGeom>
          <a:noFill/>
          <a:ln cap="flat" cmpd="sng" w="9525">
            <a:solidFill>
              <a:schemeClr val="lt2"/>
            </a:solidFill>
            <a:prstDash val="solid"/>
            <a:round/>
            <a:headEnd len="med" w="med" type="none"/>
            <a:tailEnd len="med" w="med" type="triangle"/>
          </a:ln>
        </p:spPr>
      </p:cxnSp>
      <p:cxnSp>
        <p:nvCxnSpPr>
          <p:cNvPr id="517" name="Google Shape;517;p74"/>
          <p:cNvCxnSpPr>
            <a:stCxn id="514" idx="4"/>
            <a:endCxn id="515" idx="0"/>
          </p:cNvCxnSpPr>
          <p:nvPr/>
        </p:nvCxnSpPr>
        <p:spPr>
          <a:xfrm>
            <a:off x="5977600" y="3344100"/>
            <a:ext cx="0" cy="325800"/>
          </a:xfrm>
          <a:prstGeom prst="straightConnector1">
            <a:avLst/>
          </a:prstGeom>
          <a:noFill/>
          <a:ln cap="flat" cmpd="sng" w="9525">
            <a:solidFill>
              <a:schemeClr val="lt2"/>
            </a:solidFill>
            <a:prstDash val="solid"/>
            <a:round/>
            <a:headEnd len="med" w="med" type="none"/>
            <a:tailEnd len="med" w="med" type="triangle"/>
          </a:ln>
        </p:spPr>
      </p:cxnSp>
      <p:pic>
        <p:nvPicPr>
          <p:cNvPr id="518" name="Google Shape;518;p74"/>
          <p:cNvPicPr preferRelativeResize="0"/>
          <p:nvPr/>
        </p:nvPicPr>
        <p:blipFill>
          <a:blip r:embed="rId3">
            <a:alphaModFix/>
          </a:blip>
          <a:stretch>
            <a:fillRect/>
          </a:stretch>
        </p:blipFill>
        <p:spPr>
          <a:xfrm>
            <a:off x="1147225" y="368094"/>
            <a:ext cx="749775" cy="7497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57"/>
          <p:cNvSpPr txBox="1"/>
          <p:nvPr>
            <p:ph type="ctrTitle"/>
          </p:nvPr>
        </p:nvSpPr>
        <p:spPr>
          <a:xfrm>
            <a:off x="470300" y="1061100"/>
            <a:ext cx="6155700" cy="1586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Introductions</a:t>
            </a:r>
            <a:endParaRPr/>
          </a:p>
        </p:txBody>
      </p:sp>
      <p:sp>
        <p:nvSpPr>
          <p:cNvPr id="339" name="Google Shape;339;p57"/>
          <p:cNvSpPr txBox="1"/>
          <p:nvPr>
            <p:ph idx="1" type="subTitle"/>
          </p:nvPr>
        </p:nvSpPr>
        <p:spPr>
          <a:xfrm>
            <a:off x="470150" y="2789650"/>
            <a:ext cx="6156000" cy="1357800"/>
          </a:xfrm>
          <a:prstGeom prst="rect">
            <a:avLst/>
          </a:prstGeom>
        </p:spPr>
        <p:txBody>
          <a:bodyPr anchorCtr="0" anchor="t" bIns="0" lIns="0" spcFirstLastPara="1" rIns="0" wrap="square" tIns="81000">
            <a:noAutofit/>
          </a:bodyPr>
          <a:lstStyle/>
          <a:p>
            <a:pPr indent="0" lvl="0" marL="0" rtl="0" algn="l">
              <a:spcBef>
                <a:spcPts val="0"/>
              </a:spcBef>
              <a:spcAft>
                <a:spcPts val="0"/>
              </a:spcAft>
              <a:buNone/>
            </a:pPr>
            <a:r>
              <a:rPr b="1" lang="en"/>
              <a:t>Director of Consulting: </a:t>
            </a:r>
            <a:r>
              <a:rPr lang="en"/>
              <a:t>Jonathan D’Souza</a:t>
            </a:r>
            <a:endParaRPr/>
          </a:p>
          <a:p>
            <a:pPr indent="0" lvl="0" marL="0" rtl="0" algn="l">
              <a:spcBef>
                <a:spcPts val="0"/>
              </a:spcBef>
              <a:spcAft>
                <a:spcPts val="0"/>
              </a:spcAft>
              <a:buNone/>
            </a:pPr>
            <a:r>
              <a:rPr b="1" lang="en"/>
              <a:t>Case Team Leader: </a:t>
            </a:r>
            <a:r>
              <a:rPr lang="en"/>
              <a:t>Catherine Huang</a:t>
            </a:r>
            <a:endParaRPr/>
          </a:p>
          <a:p>
            <a:pPr indent="0" lvl="0" marL="0" rtl="0" algn="l">
              <a:spcBef>
                <a:spcPts val="0"/>
              </a:spcBef>
              <a:spcAft>
                <a:spcPts val="0"/>
              </a:spcAft>
              <a:buNone/>
            </a:pPr>
            <a:r>
              <a:rPr b="1" lang="en"/>
              <a:t>Associates:</a:t>
            </a:r>
            <a:r>
              <a:rPr lang="en"/>
              <a:t> Michael Zhao, Sam Jones</a:t>
            </a:r>
            <a:endParaRPr/>
          </a:p>
          <a:p>
            <a:pPr indent="0" lvl="0" marL="0" rtl="0" algn="l">
              <a:spcBef>
                <a:spcPts val="0"/>
              </a:spcBef>
              <a:spcAft>
                <a:spcPts val="0"/>
              </a:spcAft>
              <a:buNone/>
            </a:pPr>
            <a:r>
              <a:rPr b="1" lang="en"/>
              <a:t>Analysts:</a:t>
            </a:r>
            <a:r>
              <a:rPr lang="en"/>
              <a:t> Andrew Li, Eugene Ye, Matthew Su, Saketh Mynampati, Tina Gong</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2" name="Shape 522"/>
        <p:cNvGrpSpPr/>
        <p:nvPr/>
      </p:nvGrpSpPr>
      <p:grpSpPr>
        <a:xfrm>
          <a:off x="0" y="0"/>
          <a:ext cx="0" cy="0"/>
          <a:chOff x="0" y="0"/>
          <a:chExt cx="0" cy="0"/>
        </a:xfrm>
      </p:grpSpPr>
      <p:sp>
        <p:nvSpPr>
          <p:cNvPr id="523" name="Google Shape;523;p75"/>
          <p:cNvSpPr txBox="1"/>
          <p:nvPr>
            <p:ph type="ctrTitle"/>
          </p:nvPr>
        </p:nvSpPr>
        <p:spPr>
          <a:xfrm>
            <a:off x="470597" y="985450"/>
            <a:ext cx="4211400" cy="2335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Model Progress (Midpoint)</a:t>
            </a:r>
            <a:endParaRPr/>
          </a:p>
        </p:txBody>
      </p:sp>
      <p:sp>
        <p:nvSpPr>
          <p:cNvPr id="524" name="Google Shape;524;p75"/>
          <p:cNvSpPr txBox="1"/>
          <p:nvPr>
            <p:ph idx="1" type="subTitle"/>
          </p:nvPr>
        </p:nvSpPr>
        <p:spPr>
          <a:xfrm>
            <a:off x="470300" y="3396600"/>
            <a:ext cx="4212000" cy="1129200"/>
          </a:xfrm>
          <a:prstGeom prst="rect">
            <a:avLst/>
          </a:prstGeom>
        </p:spPr>
        <p:txBody>
          <a:bodyPr anchorCtr="0" anchor="t" bIns="0" lIns="0" spcFirstLastPara="1" rIns="0" wrap="square" tIns="81000">
            <a:noAutofit/>
          </a:bodyPr>
          <a:lstStyle/>
          <a:p>
            <a:pPr indent="0" lvl="0" marL="0" rtl="0" algn="l">
              <a:spcBef>
                <a:spcPts val="0"/>
              </a:spcBef>
              <a:spcAft>
                <a:spcPts val="0"/>
              </a:spcAft>
              <a:buNone/>
            </a:pPr>
            <a:r>
              <a:rPr lang="en"/>
              <a:t>Setup and performance of our models as of midpoint (early April).</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All code is housed in the data-cleaning and weather-api-and-models</a:t>
            </a:r>
            <a:r>
              <a:rPr lang="en">
                <a:solidFill>
                  <a:schemeClr val="lt2"/>
                </a:solidFill>
              </a:rPr>
              <a:t> </a:t>
            </a:r>
            <a:r>
              <a:rPr lang="en"/>
              <a:t>Deepnote projects. The notebooks </a:t>
            </a:r>
            <a:r>
              <a:rPr lang="en"/>
              <a:t>relevant</a:t>
            </a:r>
            <a:r>
              <a:rPr lang="en"/>
              <a:t> to each slide are also linked in the top right corner of the slide.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525" name="Google Shape;525;p75"/>
          <p:cNvPicPr preferRelativeResize="0"/>
          <p:nvPr/>
        </p:nvPicPr>
        <p:blipFill>
          <a:blip r:embed="rId3">
            <a:alphaModFix/>
          </a:blip>
          <a:stretch>
            <a:fillRect/>
          </a:stretch>
        </p:blipFill>
        <p:spPr>
          <a:xfrm>
            <a:off x="7442100" y="816525"/>
            <a:ext cx="1787448" cy="75929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9" name="Shape 529"/>
        <p:cNvGrpSpPr/>
        <p:nvPr/>
      </p:nvGrpSpPr>
      <p:grpSpPr>
        <a:xfrm>
          <a:off x="0" y="0"/>
          <a:ext cx="0" cy="0"/>
          <a:chOff x="0" y="0"/>
          <a:chExt cx="0" cy="0"/>
        </a:xfrm>
      </p:grpSpPr>
      <p:sp>
        <p:nvSpPr>
          <p:cNvPr id="530" name="Google Shape;530;p76"/>
          <p:cNvSpPr txBox="1"/>
          <p:nvPr>
            <p:ph type="title"/>
          </p:nvPr>
        </p:nvSpPr>
        <p:spPr>
          <a:xfrm>
            <a:off x="1" y="1"/>
            <a:ext cx="4573800" cy="1060800"/>
          </a:xfrm>
          <a:prstGeom prst="rect">
            <a:avLst/>
          </a:prstGeom>
        </p:spPr>
        <p:txBody>
          <a:bodyPr anchorCtr="0" anchor="t" bIns="0" lIns="469800" spcFirstLastPara="1" rIns="0" wrap="square" tIns="283500">
            <a:noAutofit/>
          </a:bodyPr>
          <a:lstStyle/>
          <a:p>
            <a:pPr indent="0" lvl="0" marL="0" rtl="0" algn="l">
              <a:spcBef>
                <a:spcPts val="0"/>
              </a:spcBef>
              <a:spcAft>
                <a:spcPts val="0"/>
              </a:spcAft>
              <a:buNone/>
            </a:pPr>
            <a:r>
              <a:rPr lang="en"/>
              <a:t>Model 1: Outage Likelihood</a:t>
            </a:r>
            <a:endParaRPr/>
          </a:p>
        </p:txBody>
      </p:sp>
      <p:sp>
        <p:nvSpPr>
          <p:cNvPr id="531" name="Google Shape;531;p76"/>
          <p:cNvSpPr txBox="1"/>
          <p:nvPr>
            <p:ph idx="2" type="body"/>
          </p:nvPr>
        </p:nvSpPr>
        <p:spPr>
          <a:xfrm>
            <a:off x="4981838" y="374700"/>
            <a:ext cx="1832400" cy="3114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Confusion matrices:</a:t>
            </a:r>
            <a:endParaRPr/>
          </a:p>
        </p:txBody>
      </p:sp>
      <p:sp>
        <p:nvSpPr>
          <p:cNvPr id="532" name="Google Shape;532;p76"/>
          <p:cNvSpPr txBox="1"/>
          <p:nvPr>
            <p:ph idx="2" type="body"/>
          </p:nvPr>
        </p:nvSpPr>
        <p:spPr>
          <a:xfrm>
            <a:off x="7222275" y="839963"/>
            <a:ext cx="1538400" cy="11871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sz="1200"/>
              <a:t>Logreg (top) and SVM (middle): more false positives than false negatives - potential value </a:t>
            </a:r>
            <a:endParaRPr sz="1200"/>
          </a:p>
        </p:txBody>
      </p:sp>
      <p:sp>
        <p:nvSpPr>
          <p:cNvPr id="533" name="Google Shape;533;p76"/>
          <p:cNvSpPr txBox="1"/>
          <p:nvPr>
            <p:ph idx="1" type="body"/>
          </p:nvPr>
        </p:nvSpPr>
        <p:spPr>
          <a:xfrm>
            <a:off x="472197" y="989100"/>
            <a:ext cx="4101600" cy="3348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Solver: SAGA (stochastic average GD)</a:t>
            </a:r>
            <a:endParaRPr/>
          </a:p>
          <a:p>
            <a:pPr indent="0" lvl="0" marL="0" rtl="0" algn="l">
              <a:spcBef>
                <a:spcPts val="0"/>
              </a:spcBef>
              <a:spcAft>
                <a:spcPts val="0"/>
              </a:spcAft>
              <a:buNone/>
            </a:pPr>
            <a:r>
              <a:rPr lang="en"/>
              <a:t>Max iterations: 100^3</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a:t>
            </a:r>
            <a:r>
              <a:rPr lang="en"/>
              <a:t>eatures: </a:t>
            </a:r>
            <a:r>
              <a:rPr lang="en">
                <a:latin typeface="Courier New"/>
                <a:ea typeface="Courier New"/>
                <a:cs typeface="Courier New"/>
                <a:sym typeface="Courier New"/>
              </a:rPr>
              <a:t>['temp', 'precip', 'snow', 'windspeed']</a:t>
            </a:r>
            <a:endParaRPr>
              <a:latin typeface="Courier New"/>
              <a:ea typeface="Courier New"/>
              <a:cs typeface="Courier New"/>
              <a:sym typeface="Courier New"/>
            </a:endParaRPr>
          </a:p>
          <a:p>
            <a:pPr indent="0" lvl="0" marL="0" rtl="0" algn="l">
              <a:spcBef>
                <a:spcPts val="0"/>
              </a:spcBef>
              <a:spcAft>
                <a:spcPts val="0"/>
              </a:spcAft>
              <a:buNone/>
            </a:pPr>
            <a:r>
              <a:t/>
            </a:r>
            <a:endParaRPr>
              <a:latin typeface="Courier New"/>
              <a:ea typeface="Courier New"/>
              <a:cs typeface="Courier New"/>
              <a:sym typeface="Courier New"/>
            </a:endParaRPr>
          </a:p>
          <a:p>
            <a:pPr indent="0" lvl="0" marL="0" rtl="0" algn="l">
              <a:spcBef>
                <a:spcPts val="0"/>
              </a:spcBef>
              <a:spcAft>
                <a:spcPts val="0"/>
              </a:spcAft>
              <a:buNone/>
            </a:pPr>
            <a:r>
              <a:rPr lang="en"/>
              <a:t>Logistic regression: 0.653 test accuracy (improved after removing man-made outages, adding more features)</a:t>
            </a:r>
            <a:endParaRPr>
              <a:latin typeface="Courier New"/>
              <a:ea typeface="Courier New"/>
              <a:cs typeface="Courier New"/>
              <a:sym typeface="Courier New"/>
            </a:endParaRPr>
          </a:p>
          <a:p>
            <a:pPr indent="0" lvl="0" marL="0" rtl="0" algn="l">
              <a:spcBef>
                <a:spcPts val="0"/>
              </a:spcBef>
              <a:spcAft>
                <a:spcPts val="0"/>
              </a:spcAft>
              <a:buNone/>
            </a:pPr>
            <a:r>
              <a:t/>
            </a:r>
            <a:endParaRPr>
              <a:latin typeface="Courier New"/>
              <a:ea typeface="Courier New"/>
              <a:cs typeface="Courier New"/>
              <a:sym typeface="Courier New"/>
            </a:endParaRPr>
          </a:p>
          <a:p>
            <a:pPr indent="0" lvl="0" marL="0" rtl="0" algn="l">
              <a:spcBef>
                <a:spcPts val="0"/>
              </a:spcBef>
              <a:spcAft>
                <a:spcPts val="0"/>
              </a:spcAft>
              <a:buNone/>
            </a:pPr>
            <a:r>
              <a:rPr lang="en"/>
              <a:t>Support vector machine: 0.61</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Random forest: 0.76</a:t>
            </a:r>
            <a:endParaRPr/>
          </a:p>
        </p:txBody>
      </p:sp>
      <p:pic>
        <p:nvPicPr>
          <p:cNvPr id="534" name="Google Shape;534;p76"/>
          <p:cNvPicPr preferRelativeResize="0"/>
          <p:nvPr/>
        </p:nvPicPr>
        <p:blipFill>
          <a:blip r:embed="rId3">
            <a:alphaModFix/>
          </a:blip>
          <a:stretch>
            <a:fillRect/>
          </a:stretch>
        </p:blipFill>
        <p:spPr>
          <a:xfrm>
            <a:off x="4945162" y="771700"/>
            <a:ext cx="1905751" cy="1392022"/>
          </a:xfrm>
          <a:prstGeom prst="rect">
            <a:avLst/>
          </a:prstGeom>
          <a:noFill/>
          <a:ln>
            <a:noFill/>
          </a:ln>
        </p:spPr>
      </p:pic>
      <p:sp>
        <p:nvSpPr>
          <p:cNvPr id="535" name="Google Shape;535;p76"/>
          <p:cNvSpPr txBox="1"/>
          <p:nvPr/>
        </p:nvSpPr>
        <p:spPr>
          <a:xfrm>
            <a:off x="6540650" y="68350"/>
            <a:ext cx="2534700" cy="3693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200">
                <a:solidFill>
                  <a:schemeClr val="lt1"/>
                </a:solidFill>
              </a:rPr>
              <a:t>Code link: </a:t>
            </a:r>
            <a:r>
              <a:rPr lang="en" sz="1200" u="sng">
                <a:solidFill>
                  <a:schemeClr val="lt2"/>
                </a:solidFill>
                <a:hlinkClick r:id="rId4">
                  <a:extLst>
                    <a:ext uri="{A12FA001-AC4F-418D-AE19-62706E023703}">
                      <ahyp:hlinkClr val="tx"/>
                    </a:ext>
                  </a:extLst>
                </a:hlinkClick>
              </a:rPr>
              <a:t>here</a:t>
            </a:r>
            <a:endParaRPr sz="1200">
              <a:solidFill>
                <a:schemeClr val="lt2"/>
              </a:solidFill>
            </a:endParaRPr>
          </a:p>
        </p:txBody>
      </p:sp>
      <p:pic>
        <p:nvPicPr>
          <p:cNvPr id="536" name="Google Shape;536;p76"/>
          <p:cNvPicPr preferRelativeResize="0"/>
          <p:nvPr/>
        </p:nvPicPr>
        <p:blipFill>
          <a:blip r:embed="rId5">
            <a:alphaModFix/>
          </a:blip>
          <a:stretch>
            <a:fillRect/>
          </a:stretch>
        </p:blipFill>
        <p:spPr>
          <a:xfrm>
            <a:off x="7038598" y="3142269"/>
            <a:ext cx="1905750" cy="1415475"/>
          </a:xfrm>
          <a:prstGeom prst="rect">
            <a:avLst/>
          </a:prstGeom>
          <a:noFill/>
          <a:ln>
            <a:noFill/>
          </a:ln>
        </p:spPr>
      </p:pic>
      <p:pic>
        <p:nvPicPr>
          <p:cNvPr id="537" name="Google Shape;537;p76"/>
          <p:cNvPicPr preferRelativeResize="0"/>
          <p:nvPr/>
        </p:nvPicPr>
        <p:blipFill>
          <a:blip r:embed="rId6">
            <a:alphaModFix/>
          </a:blip>
          <a:stretch>
            <a:fillRect/>
          </a:stretch>
        </p:blipFill>
        <p:spPr>
          <a:xfrm>
            <a:off x="4945162" y="2359575"/>
            <a:ext cx="1905750" cy="1374176"/>
          </a:xfrm>
          <a:prstGeom prst="rect">
            <a:avLst/>
          </a:prstGeom>
          <a:noFill/>
          <a:ln>
            <a:noFill/>
          </a:ln>
        </p:spPr>
      </p:pic>
      <p:sp>
        <p:nvSpPr>
          <p:cNvPr id="538" name="Google Shape;538;p76"/>
          <p:cNvSpPr txBox="1"/>
          <p:nvPr>
            <p:ph idx="2" type="body"/>
          </p:nvPr>
        </p:nvSpPr>
        <p:spPr>
          <a:xfrm>
            <a:off x="7222275" y="2429393"/>
            <a:ext cx="1538400" cy="4674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sz="1200"/>
              <a:t>RF (bottom): balanced Type I and Type II errors</a:t>
            </a:r>
            <a:endParaRPr sz="12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2" name="Shape 542"/>
        <p:cNvGrpSpPr/>
        <p:nvPr/>
      </p:nvGrpSpPr>
      <p:grpSpPr>
        <a:xfrm>
          <a:off x="0" y="0"/>
          <a:ext cx="0" cy="0"/>
          <a:chOff x="0" y="0"/>
          <a:chExt cx="0" cy="0"/>
        </a:xfrm>
      </p:grpSpPr>
      <p:sp>
        <p:nvSpPr>
          <p:cNvPr id="543" name="Google Shape;543;p77"/>
          <p:cNvSpPr txBox="1"/>
          <p:nvPr>
            <p:ph type="title"/>
          </p:nvPr>
        </p:nvSpPr>
        <p:spPr>
          <a:xfrm>
            <a:off x="1" y="1"/>
            <a:ext cx="4573800" cy="1060800"/>
          </a:xfrm>
          <a:prstGeom prst="rect">
            <a:avLst/>
          </a:prstGeom>
        </p:spPr>
        <p:txBody>
          <a:bodyPr anchorCtr="0" anchor="t" bIns="0" lIns="469800" spcFirstLastPara="1" rIns="0" wrap="square" tIns="283500">
            <a:noAutofit/>
          </a:bodyPr>
          <a:lstStyle/>
          <a:p>
            <a:pPr indent="0" lvl="0" marL="0" rtl="0" algn="l">
              <a:spcBef>
                <a:spcPts val="0"/>
              </a:spcBef>
              <a:spcAft>
                <a:spcPts val="0"/>
              </a:spcAft>
              <a:buNone/>
            </a:pPr>
            <a:r>
              <a:rPr lang="en"/>
              <a:t>Lack of </a:t>
            </a:r>
            <a:r>
              <a:rPr lang="en"/>
              <a:t>Separability</a:t>
            </a:r>
            <a:r>
              <a:rPr lang="en"/>
              <a:t> </a:t>
            </a:r>
            <a:endParaRPr/>
          </a:p>
        </p:txBody>
      </p:sp>
      <p:sp>
        <p:nvSpPr>
          <p:cNvPr id="544" name="Google Shape;544;p77"/>
          <p:cNvSpPr txBox="1"/>
          <p:nvPr>
            <p:ph idx="1" type="body"/>
          </p:nvPr>
        </p:nvSpPr>
        <p:spPr>
          <a:xfrm>
            <a:off x="470297" y="1277100"/>
            <a:ext cx="4101600" cy="3348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Classifying outages and type of outage has some fundamental roadblocks due to the nature of the problem. </a:t>
            </a:r>
            <a:endParaRPr/>
          </a:p>
          <a:p>
            <a:pPr indent="-317500" lvl="0" marL="457200" rtl="0" algn="l">
              <a:spcBef>
                <a:spcPts val="0"/>
              </a:spcBef>
              <a:spcAft>
                <a:spcPts val="0"/>
              </a:spcAft>
              <a:buSzPts val="1400"/>
              <a:buChar char="●"/>
            </a:pPr>
            <a:r>
              <a:rPr lang="en"/>
              <a:t>Outages happen under a variety of conditions, and most extreme weather does not cause outages</a:t>
            </a:r>
            <a:endParaRPr/>
          </a:p>
          <a:p>
            <a:pPr indent="-317500" lvl="0" marL="457200" rtl="0" algn="l">
              <a:spcBef>
                <a:spcPts val="0"/>
              </a:spcBef>
              <a:spcAft>
                <a:spcPts val="0"/>
              </a:spcAft>
              <a:buSzPts val="1400"/>
              <a:buChar char="●"/>
            </a:pPr>
            <a:r>
              <a:rPr lang="en"/>
              <a:t>Different types of equipment fail under similar conditions</a:t>
            </a:r>
            <a:endParaRPr/>
          </a:p>
          <a:p>
            <a:pPr indent="0" lvl="0" marL="0" rtl="0" algn="l">
              <a:spcBef>
                <a:spcPts val="0"/>
              </a:spcBef>
              <a:spcAft>
                <a:spcPts val="0"/>
              </a:spcAft>
              <a:buNone/>
            </a:pPr>
            <a:r>
              <a:rPr lang="en"/>
              <a:t>Our main goal after midpoint was to look into this problem.</a:t>
            </a:r>
            <a:endParaRPr/>
          </a:p>
          <a:p>
            <a:pPr indent="0" lvl="0" marL="0" rtl="0" algn="l">
              <a:spcBef>
                <a:spcPts val="0"/>
              </a:spcBef>
              <a:spcAft>
                <a:spcPts val="0"/>
              </a:spcAft>
              <a:buNone/>
            </a:pPr>
            <a:r>
              <a:rPr lang="en"/>
              <a:t>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545" name="Google Shape;545;p77"/>
          <p:cNvSpPr txBox="1"/>
          <p:nvPr>
            <p:ph idx="2" type="body"/>
          </p:nvPr>
        </p:nvSpPr>
        <p:spPr>
          <a:xfrm>
            <a:off x="5013600" y="1277100"/>
            <a:ext cx="1817100" cy="3348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A scatterplot of the two principal </a:t>
            </a:r>
            <a:r>
              <a:rPr lang="en"/>
              <a:t>components</a:t>
            </a:r>
            <a:r>
              <a:rPr lang="en"/>
              <a:t> of the data. The data is very intermingled, and not clearly linearly </a:t>
            </a:r>
            <a:r>
              <a:rPr lang="en"/>
              <a:t>separable</a:t>
            </a:r>
            <a:r>
              <a:rPr lang="en"/>
              <a:t>. </a:t>
            </a:r>
            <a:endParaRPr/>
          </a:p>
        </p:txBody>
      </p:sp>
      <p:pic>
        <p:nvPicPr>
          <p:cNvPr id="546" name="Google Shape;546;p77"/>
          <p:cNvPicPr preferRelativeResize="0"/>
          <p:nvPr/>
        </p:nvPicPr>
        <p:blipFill>
          <a:blip r:embed="rId3">
            <a:alphaModFix/>
          </a:blip>
          <a:stretch>
            <a:fillRect/>
          </a:stretch>
        </p:blipFill>
        <p:spPr>
          <a:xfrm>
            <a:off x="7033773" y="232161"/>
            <a:ext cx="1751850" cy="4392949"/>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0" name="Shape 550"/>
        <p:cNvGrpSpPr/>
        <p:nvPr/>
      </p:nvGrpSpPr>
      <p:grpSpPr>
        <a:xfrm>
          <a:off x="0" y="0"/>
          <a:ext cx="0" cy="0"/>
          <a:chOff x="0" y="0"/>
          <a:chExt cx="0" cy="0"/>
        </a:xfrm>
      </p:grpSpPr>
      <p:sp>
        <p:nvSpPr>
          <p:cNvPr id="551" name="Google Shape;551;p78"/>
          <p:cNvSpPr txBox="1"/>
          <p:nvPr>
            <p:ph type="title"/>
          </p:nvPr>
        </p:nvSpPr>
        <p:spPr>
          <a:xfrm>
            <a:off x="1" y="1"/>
            <a:ext cx="4573800" cy="1060800"/>
          </a:xfrm>
          <a:prstGeom prst="rect">
            <a:avLst/>
          </a:prstGeom>
        </p:spPr>
        <p:txBody>
          <a:bodyPr anchorCtr="0" anchor="t" bIns="0" lIns="469800" spcFirstLastPara="1" rIns="0" wrap="square" tIns="283500">
            <a:noAutofit/>
          </a:bodyPr>
          <a:lstStyle/>
          <a:p>
            <a:pPr indent="0" lvl="0" marL="0" rtl="0" algn="l">
              <a:spcBef>
                <a:spcPts val="0"/>
              </a:spcBef>
              <a:spcAft>
                <a:spcPts val="0"/>
              </a:spcAft>
              <a:buNone/>
            </a:pPr>
            <a:r>
              <a:rPr lang="en"/>
              <a:t>Model 2 (Failed Equipment):</a:t>
            </a:r>
            <a:endParaRPr/>
          </a:p>
          <a:p>
            <a:pPr indent="0" lvl="0" marL="0" rtl="0" algn="l">
              <a:spcBef>
                <a:spcPts val="0"/>
              </a:spcBef>
              <a:spcAft>
                <a:spcPts val="0"/>
              </a:spcAft>
              <a:buNone/>
            </a:pPr>
            <a:r>
              <a:rPr lang="en"/>
              <a:t>Logistic Regression</a:t>
            </a:r>
            <a:endParaRPr/>
          </a:p>
        </p:txBody>
      </p:sp>
      <p:sp>
        <p:nvSpPr>
          <p:cNvPr id="552" name="Google Shape;552;p78"/>
          <p:cNvSpPr txBox="1"/>
          <p:nvPr>
            <p:ph idx="1" type="body"/>
          </p:nvPr>
        </p:nvSpPr>
        <p:spPr>
          <a:xfrm>
            <a:off x="470300" y="1071950"/>
            <a:ext cx="3935400" cy="3348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1300"/>
              <a:t>Solver: SAGA (stochastic average GD)</a:t>
            </a:r>
            <a:endParaRPr sz="1300"/>
          </a:p>
          <a:p>
            <a:pPr indent="0" lvl="0" marL="0" rtl="0" algn="l">
              <a:spcBef>
                <a:spcPts val="0"/>
              </a:spcBef>
              <a:spcAft>
                <a:spcPts val="0"/>
              </a:spcAft>
              <a:buNone/>
            </a:pPr>
            <a:r>
              <a:rPr lang="en" sz="1300"/>
              <a:t>Features: </a:t>
            </a:r>
            <a:r>
              <a:rPr lang="en" sz="1300">
                <a:latin typeface="Courier New"/>
                <a:ea typeface="Courier New"/>
                <a:cs typeface="Courier New"/>
                <a:sym typeface="Courier New"/>
              </a:rPr>
              <a:t>['temp', 'precip', 'snow', 'windspeed']</a:t>
            </a:r>
            <a:endParaRPr sz="1300">
              <a:latin typeface="Courier New"/>
              <a:ea typeface="Courier New"/>
              <a:cs typeface="Courier New"/>
              <a:sym typeface="Courier New"/>
            </a:endParaRPr>
          </a:p>
          <a:p>
            <a:pPr indent="0" lvl="0" marL="0" rtl="0" algn="l">
              <a:spcBef>
                <a:spcPts val="0"/>
              </a:spcBef>
              <a:spcAft>
                <a:spcPts val="0"/>
              </a:spcAft>
              <a:buNone/>
            </a:pPr>
            <a:r>
              <a:rPr lang="en" sz="1300"/>
              <a:t>Training data distribution: </a:t>
            </a:r>
            <a:r>
              <a:rPr lang="en" sz="1300">
                <a:solidFill>
                  <a:schemeClr val="accent2"/>
                </a:solidFill>
              </a:rPr>
              <a:t>the largest class comprises 40% of training data</a:t>
            </a:r>
            <a:endParaRPr sz="1300">
              <a:solidFill>
                <a:schemeClr val="accent2"/>
              </a:solidFill>
            </a:endParaRPr>
          </a:p>
          <a:p>
            <a:pPr indent="0" lvl="0" marL="0" rtl="0" algn="l">
              <a:spcBef>
                <a:spcPts val="0"/>
              </a:spcBef>
              <a:spcAft>
                <a:spcPts val="0"/>
              </a:spcAft>
              <a:buNone/>
            </a:pPr>
            <a:r>
              <a:t/>
            </a:r>
            <a:endParaRPr sz="1300"/>
          </a:p>
          <a:p>
            <a:pPr indent="0" lvl="0" marL="0" rtl="0" algn="l">
              <a:spcBef>
                <a:spcPts val="0"/>
              </a:spcBef>
              <a:spcAft>
                <a:spcPts val="0"/>
              </a:spcAft>
              <a:buNone/>
            </a:pPr>
            <a:r>
              <a:rPr lang="en" sz="1300"/>
              <a:t>Logistic regression: </a:t>
            </a:r>
            <a:r>
              <a:rPr lang="en" sz="1300"/>
              <a:t>0.544 test accuracy</a:t>
            </a:r>
            <a:endParaRPr sz="1300"/>
          </a:p>
          <a:p>
            <a:pPr indent="0" lvl="0" marL="0" rtl="0" algn="l">
              <a:spcBef>
                <a:spcPts val="0"/>
              </a:spcBef>
              <a:spcAft>
                <a:spcPts val="0"/>
              </a:spcAft>
              <a:buNone/>
            </a:pPr>
            <a:r>
              <a:rPr lang="en" sz="1300"/>
              <a:t>SVM: 0.544</a:t>
            </a:r>
            <a:endParaRPr sz="1300"/>
          </a:p>
          <a:p>
            <a:pPr indent="0" lvl="0" marL="0" rtl="0" algn="l">
              <a:spcBef>
                <a:spcPts val="0"/>
              </a:spcBef>
              <a:spcAft>
                <a:spcPts val="0"/>
              </a:spcAft>
              <a:buNone/>
            </a:pPr>
            <a:r>
              <a:rPr lang="en" sz="1300"/>
              <a:t>Decision tree: 0.458</a:t>
            </a:r>
            <a:endParaRPr sz="1300"/>
          </a:p>
          <a:p>
            <a:pPr indent="0" lvl="0" marL="0" rtl="0" algn="l">
              <a:spcBef>
                <a:spcPts val="0"/>
              </a:spcBef>
              <a:spcAft>
                <a:spcPts val="0"/>
              </a:spcAft>
              <a:buNone/>
            </a:pPr>
            <a:r>
              <a:rPr lang="en" sz="1300"/>
              <a:t>RF: 0.52</a:t>
            </a:r>
            <a:endParaRPr sz="1300"/>
          </a:p>
          <a:p>
            <a:pPr indent="0" lvl="0" marL="0" rtl="0" algn="l">
              <a:spcBef>
                <a:spcPts val="0"/>
              </a:spcBef>
              <a:spcAft>
                <a:spcPts val="0"/>
              </a:spcAft>
              <a:buNone/>
            </a:pPr>
            <a:r>
              <a:t/>
            </a:r>
            <a:endParaRPr sz="1300"/>
          </a:p>
          <a:p>
            <a:pPr indent="0" lvl="0" marL="0" rtl="0" algn="l">
              <a:spcBef>
                <a:spcPts val="0"/>
              </a:spcBef>
              <a:spcAft>
                <a:spcPts val="0"/>
              </a:spcAft>
              <a:buNone/>
            </a:pPr>
            <a:r>
              <a:rPr lang="en" sz="1300"/>
              <a:t>Confusion matrices: logreg* (top left), SVM* (top right), decision tree (bottom left), RF (bottom right)</a:t>
            </a:r>
            <a:endParaRPr sz="1300"/>
          </a:p>
          <a:p>
            <a:pPr indent="0" lvl="0" marL="0" rtl="0" algn="l">
              <a:spcBef>
                <a:spcPts val="0"/>
              </a:spcBef>
              <a:spcAft>
                <a:spcPts val="0"/>
              </a:spcAft>
              <a:buNone/>
            </a:pPr>
            <a:r>
              <a:t/>
            </a:r>
            <a:endParaRPr sz="1300"/>
          </a:p>
          <a:p>
            <a:pPr indent="0" lvl="0" marL="0" rtl="0" algn="l">
              <a:spcBef>
                <a:spcPts val="0"/>
              </a:spcBef>
              <a:spcAft>
                <a:spcPts val="0"/>
              </a:spcAft>
              <a:buNone/>
            </a:pPr>
            <a:r>
              <a:rPr lang="en" sz="1300"/>
              <a:t>*: misclassifications all pertain to one class: conductors</a:t>
            </a:r>
            <a:endParaRPr sz="1300"/>
          </a:p>
        </p:txBody>
      </p:sp>
      <p:pic>
        <p:nvPicPr>
          <p:cNvPr id="553" name="Google Shape;553;p78"/>
          <p:cNvPicPr preferRelativeResize="0"/>
          <p:nvPr/>
        </p:nvPicPr>
        <p:blipFill>
          <a:blip r:embed="rId3">
            <a:alphaModFix/>
          </a:blip>
          <a:stretch>
            <a:fillRect/>
          </a:stretch>
        </p:blipFill>
        <p:spPr>
          <a:xfrm>
            <a:off x="4829800" y="853988"/>
            <a:ext cx="2044725" cy="1549625"/>
          </a:xfrm>
          <a:prstGeom prst="rect">
            <a:avLst/>
          </a:prstGeom>
          <a:noFill/>
          <a:ln>
            <a:noFill/>
          </a:ln>
        </p:spPr>
      </p:pic>
      <p:sp>
        <p:nvSpPr>
          <p:cNvPr id="554" name="Google Shape;554;p78"/>
          <p:cNvSpPr txBox="1"/>
          <p:nvPr/>
        </p:nvSpPr>
        <p:spPr>
          <a:xfrm>
            <a:off x="6540650" y="68350"/>
            <a:ext cx="2534700" cy="3693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200">
                <a:solidFill>
                  <a:schemeClr val="lt1"/>
                </a:solidFill>
              </a:rPr>
              <a:t>Code link: </a:t>
            </a:r>
            <a:r>
              <a:rPr lang="en" sz="1200" u="sng">
                <a:solidFill>
                  <a:schemeClr val="lt2"/>
                </a:solidFill>
                <a:hlinkClick r:id="rId4">
                  <a:extLst>
                    <a:ext uri="{A12FA001-AC4F-418D-AE19-62706E023703}">
                      <ahyp:hlinkClr val="tx"/>
                    </a:ext>
                  </a:extLst>
                </a:hlinkClick>
              </a:rPr>
              <a:t>here</a:t>
            </a:r>
            <a:endParaRPr sz="1200">
              <a:solidFill>
                <a:schemeClr val="lt2"/>
              </a:solidFill>
            </a:endParaRPr>
          </a:p>
        </p:txBody>
      </p:sp>
      <p:pic>
        <p:nvPicPr>
          <p:cNvPr id="555" name="Google Shape;555;p78"/>
          <p:cNvPicPr preferRelativeResize="0"/>
          <p:nvPr/>
        </p:nvPicPr>
        <p:blipFill>
          <a:blip r:embed="rId5">
            <a:alphaModFix/>
          </a:blip>
          <a:stretch>
            <a:fillRect/>
          </a:stretch>
        </p:blipFill>
        <p:spPr>
          <a:xfrm>
            <a:off x="6967675" y="853988"/>
            <a:ext cx="2032397" cy="1549625"/>
          </a:xfrm>
          <a:prstGeom prst="rect">
            <a:avLst/>
          </a:prstGeom>
          <a:noFill/>
          <a:ln>
            <a:noFill/>
          </a:ln>
        </p:spPr>
      </p:pic>
      <p:pic>
        <p:nvPicPr>
          <p:cNvPr id="556" name="Google Shape;556;p78"/>
          <p:cNvPicPr preferRelativeResize="0"/>
          <p:nvPr/>
        </p:nvPicPr>
        <p:blipFill>
          <a:blip r:embed="rId6">
            <a:alphaModFix/>
          </a:blip>
          <a:stretch>
            <a:fillRect/>
          </a:stretch>
        </p:blipFill>
        <p:spPr>
          <a:xfrm>
            <a:off x="4829800" y="2646150"/>
            <a:ext cx="1996392" cy="1549625"/>
          </a:xfrm>
          <a:prstGeom prst="rect">
            <a:avLst/>
          </a:prstGeom>
          <a:noFill/>
          <a:ln>
            <a:noFill/>
          </a:ln>
        </p:spPr>
      </p:pic>
      <p:pic>
        <p:nvPicPr>
          <p:cNvPr id="557" name="Google Shape;557;p78"/>
          <p:cNvPicPr preferRelativeResize="0"/>
          <p:nvPr/>
        </p:nvPicPr>
        <p:blipFill rotWithShape="1">
          <a:blip r:embed="rId7">
            <a:alphaModFix/>
          </a:blip>
          <a:srcRect b="0" l="2778" r="2712" t="4988"/>
          <a:stretch/>
        </p:blipFill>
        <p:spPr>
          <a:xfrm>
            <a:off x="6917140" y="2646150"/>
            <a:ext cx="2082936" cy="15496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1" name="Shape 561"/>
        <p:cNvGrpSpPr/>
        <p:nvPr/>
      </p:nvGrpSpPr>
      <p:grpSpPr>
        <a:xfrm>
          <a:off x="0" y="0"/>
          <a:ext cx="0" cy="0"/>
          <a:chOff x="0" y="0"/>
          <a:chExt cx="0" cy="0"/>
        </a:xfrm>
      </p:grpSpPr>
      <p:sp>
        <p:nvSpPr>
          <p:cNvPr id="562" name="Google Shape;562;p79"/>
          <p:cNvSpPr txBox="1"/>
          <p:nvPr>
            <p:ph type="ctrTitle"/>
          </p:nvPr>
        </p:nvSpPr>
        <p:spPr>
          <a:xfrm>
            <a:off x="470597" y="985450"/>
            <a:ext cx="4211400" cy="2335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[Post-Midpoint] Model Improvements</a:t>
            </a:r>
            <a:endParaRPr/>
          </a:p>
        </p:txBody>
      </p:sp>
      <p:sp>
        <p:nvSpPr>
          <p:cNvPr id="563" name="Google Shape;563;p79"/>
          <p:cNvSpPr txBox="1"/>
          <p:nvPr>
            <p:ph idx="1" type="subTitle"/>
          </p:nvPr>
        </p:nvSpPr>
        <p:spPr>
          <a:xfrm>
            <a:off x="470298" y="3396600"/>
            <a:ext cx="4212000" cy="674700"/>
          </a:xfrm>
          <a:prstGeom prst="rect">
            <a:avLst/>
          </a:prstGeom>
        </p:spPr>
        <p:txBody>
          <a:bodyPr anchorCtr="0" anchor="t" bIns="0" lIns="0" spcFirstLastPara="1" rIns="0" wrap="square" tIns="81000">
            <a:noAutofit/>
          </a:bodyPr>
          <a:lstStyle/>
          <a:p>
            <a:pPr indent="0" lvl="0" marL="0" rtl="0" algn="l">
              <a:spcBef>
                <a:spcPts val="0"/>
              </a:spcBef>
              <a:spcAft>
                <a:spcPts val="0"/>
              </a:spcAft>
              <a:buNone/>
            </a:pPr>
            <a:r>
              <a:rPr lang="en"/>
              <a:t>Current setup and performance of our models (with an emphasis on additions and performance improvements), and a walkthrough of the way our code is structured.</a:t>
            </a:r>
            <a:endParaRPr/>
          </a:p>
        </p:txBody>
      </p:sp>
      <p:pic>
        <p:nvPicPr>
          <p:cNvPr id="564" name="Google Shape;564;p79"/>
          <p:cNvPicPr preferRelativeResize="0"/>
          <p:nvPr/>
        </p:nvPicPr>
        <p:blipFill>
          <a:blip r:embed="rId3">
            <a:alphaModFix/>
          </a:blip>
          <a:stretch>
            <a:fillRect/>
          </a:stretch>
        </p:blipFill>
        <p:spPr>
          <a:xfrm>
            <a:off x="7442100" y="816525"/>
            <a:ext cx="1787448" cy="759299"/>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8" name="Shape 568"/>
        <p:cNvGrpSpPr/>
        <p:nvPr/>
      </p:nvGrpSpPr>
      <p:grpSpPr>
        <a:xfrm>
          <a:off x="0" y="0"/>
          <a:ext cx="0" cy="0"/>
          <a:chOff x="0" y="0"/>
          <a:chExt cx="0" cy="0"/>
        </a:xfrm>
      </p:grpSpPr>
      <p:sp>
        <p:nvSpPr>
          <p:cNvPr id="569" name="Google Shape;569;p80"/>
          <p:cNvSpPr txBox="1"/>
          <p:nvPr>
            <p:ph type="title"/>
          </p:nvPr>
        </p:nvSpPr>
        <p:spPr>
          <a:xfrm>
            <a:off x="1" y="-53549"/>
            <a:ext cx="7245000" cy="1061100"/>
          </a:xfrm>
          <a:prstGeom prst="rect">
            <a:avLst/>
          </a:prstGeom>
        </p:spPr>
        <p:txBody>
          <a:bodyPr anchorCtr="0" anchor="ctr" bIns="0" lIns="469800" spcFirstLastPara="1" rIns="0" wrap="square" tIns="283500">
            <a:noAutofit/>
          </a:bodyPr>
          <a:lstStyle/>
          <a:p>
            <a:pPr indent="0" lvl="0" marL="0" rtl="0" algn="l">
              <a:spcBef>
                <a:spcPts val="0"/>
              </a:spcBef>
              <a:spcAft>
                <a:spcPts val="0"/>
              </a:spcAft>
              <a:buNone/>
            </a:pPr>
            <a:r>
              <a:rPr lang="en"/>
              <a:t>Model Improvement Goals</a:t>
            </a:r>
            <a:endParaRPr/>
          </a:p>
        </p:txBody>
      </p:sp>
      <p:sp>
        <p:nvSpPr>
          <p:cNvPr id="570" name="Google Shape;570;p80"/>
          <p:cNvSpPr txBox="1"/>
          <p:nvPr>
            <p:ph idx="4294967295" type="body"/>
          </p:nvPr>
        </p:nvSpPr>
        <p:spPr>
          <a:xfrm>
            <a:off x="470301" y="1007550"/>
            <a:ext cx="3954600" cy="1728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en">
                <a:solidFill>
                  <a:schemeClr val="lt1"/>
                </a:solidFill>
              </a:rPr>
              <a:t>1. More features</a:t>
            </a:r>
            <a:endParaRPr b="1">
              <a:solidFill>
                <a:schemeClr val="lt1"/>
              </a:solidFill>
            </a:endParaRPr>
          </a:p>
          <a:p>
            <a:pPr indent="0" lvl="0" marL="0" rtl="0" algn="l">
              <a:spcBef>
                <a:spcPts val="0"/>
              </a:spcBef>
              <a:spcAft>
                <a:spcPts val="0"/>
              </a:spcAft>
              <a:buNone/>
            </a:pPr>
            <a:r>
              <a:rPr lang="en">
                <a:solidFill>
                  <a:schemeClr val="lt1"/>
                </a:solidFill>
              </a:rPr>
              <a:t>Other features to consider: time of year, seasonal indicators, elevation, terrain data - more features means higher chance of linear separability</a:t>
            </a:r>
            <a:endParaRPr>
              <a:solidFill>
                <a:schemeClr val="lt1"/>
              </a:solidFill>
            </a:endParaRPr>
          </a:p>
          <a:p>
            <a:pPr indent="0" lvl="0" marL="0" rtl="0" algn="l">
              <a:spcBef>
                <a:spcPts val="0"/>
              </a:spcBef>
              <a:spcAft>
                <a:spcPts val="0"/>
              </a:spcAft>
              <a:buNone/>
            </a:pPr>
            <a:r>
              <a:t/>
            </a:r>
            <a:endParaRPr>
              <a:solidFill>
                <a:schemeClr val="lt1"/>
              </a:solidFill>
            </a:endParaRPr>
          </a:p>
          <a:p>
            <a:pPr indent="0" lvl="0" marL="0" rtl="0" algn="l">
              <a:spcBef>
                <a:spcPts val="0"/>
              </a:spcBef>
              <a:spcAft>
                <a:spcPts val="0"/>
              </a:spcAft>
              <a:buNone/>
            </a:pPr>
            <a:r>
              <a:rPr lang="en">
                <a:solidFill>
                  <a:schemeClr val="lt1"/>
                </a:solidFill>
              </a:rPr>
              <a:t>Conflate existing feature set with weather from more hours back</a:t>
            </a:r>
            <a:endParaRPr>
              <a:solidFill>
                <a:schemeClr val="lt1"/>
              </a:solidFill>
            </a:endParaRPr>
          </a:p>
        </p:txBody>
      </p:sp>
      <p:sp>
        <p:nvSpPr>
          <p:cNvPr id="571" name="Google Shape;571;p80"/>
          <p:cNvSpPr txBox="1"/>
          <p:nvPr>
            <p:ph idx="4294967295" type="body"/>
          </p:nvPr>
        </p:nvSpPr>
        <p:spPr>
          <a:xfrm>
            <a:off x="4681550" y="1007550"/>
            <a:ext cx="4165200" cy="2182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en">
                <a:solidFill>
                  <a:schemeClr val="lt1"/>
                </a:solidFill>
              </a:rPr>
              <a:t>2. Conceptual considerations</a:t>
            </a:r>
            <a:endParaRPr b="1">
              <a:solidFill>
                <a:schemeClr val="lt1"/>
              </a:solidFill>
            </a:endParaRPr>
          </a:p>
          <a:p>
            <a:pPr indent="0" lvl="0" marL="0" rtl="0" algn="l">
              <a:spcBef>
                <a:spcPts val="0"/>
              </a:spcBef>
              <a:spcAft>
                <a:spcPts val="0"/>
              </a:spcAft>
              <a:buNone/>
            </a:pPr>
            <a:r>
              <a:rPr lang="en">
                <a:solidFill>
                  <a:schemeClr val="lt1"/>
                </a:solidFill>
              </a:rPr>
              <a:t>Alternative architectures: non-linear classifiers such as generative models and neural networks</a:t>
            </a:r>
            <a:endParaRPr>
              <a:solidFill>
                <a:schemeClr val="lt1"/>
              </a:solidFill>
            </a:endParaRPr>
          </a:p>
          <a:p>
            <a:pPr indent="0" lvl="0" marL="0" rtl="0" algn="l">
              <a:spcBef>
                <a:spcPts val="0"/>
              </a:spcBef>
              <a:spcAft>
                <a:spcPts val="0"/>
              </a:spcAft>
              <a:buNone/>
            </a:pPr>
            <a:r>
              <a:t/>
            </a:r>
            <a:endParaRPr>
              <a:solidFill>
                <a:schemeClr val="lt1"/>
              </a:solidFill>
            </a:endParaRPr>
          </a:p>
          <a:p>
            <a:pPr indent="0" lvl="0" marL="0" rtl="0" algn="l">
              <a:spcBef>
                <a:spcPts val="0"/>
              </a:spcBef>
              <a:spcAft>
                <a:spcPts val="0"/>
              </a:spcAft>
              <a:buNone/>
            </a:pPr>
            <a:r>
              <a:rPr lang="en">
                <a:solidFill>
                  <a:schemeClr val="lt1"/>
                </a:solidFill>
              </a:rPr>
              <a:t>Overfitting prevention: explicit regularization and/or decision tree pruning</a:t>
            </a:r>
            <a:endParaRPr>
              <a:solidFill>
                <a:schemeClr val="lt1"/>
              </a:solidFill>
            </a:endParaRPr>
          </a:p>
          <a:p>
            <a:pPr indent="0" lvl="0" marL="0" rtl="0" algn="l">
              <a:spcBef>
                <a:spcPts val="0"/>
              </a:spcBef>
              <a:spcAft>
                <a:spcPts val="0"/>
              </a:spcAft>
              <a:buNone/>
            </a:pPr>
            <a:r>
              <a:t/>
            </a:r>
            <a:endParaRPr>
              <a:solidFill>
                <a:schemeClr val="lt1"/>
              </a:solidFill>
            </a:endParaRPr>
          </a:p>
        </p:txBody>
      </p:sp>
      <p:sp>
        <p:nvSpPr>
          <p:cNvPr id="572" name="Google Shape;572;p80"/>
          <p:cNvSpPr txBox="1"/>
          <p:nvPr>
            <p:ph idx="4294967295" type="body"/>
          </p:nvPr>
        </p:nvSpPr>
        <p:spPr>
          <a:xfrm>
            <a:off x="470300" y="2950346"/>
            <a:ext cx="3954600" cy="1728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en">
                <a:solidFill>
                  <a:schemeClr val="lt1"/>
                </a:solidFill>
              </a:rPr>
              <a:t>3. Adjust control data collection process </a:t>
            </a:r>
            <a:endParaRPr b="1">
              <a:solidFill>
                <a:schemeClr val="lt1"/>
              </a:solidFill>
            </a:endParaRPr>
          </a:p>
          <a:p>
            <a:pPr indent="0" lvl="0" marL="0" rtl="0" algn="l">
              <a:spcBef>
                <a:spcPts val="0"/>
              </a:spcBef>
              <a:spcAft>
                <a:spcPts val="0"/>
              </a:spcAft>
              <a:buNone/>
            </a:pPr>
            <a:r>
              <a:rPr lang="en">
                <a:solidFill>
                  <a:schemeClr val="lt1"/>
                </a:solidFill>
              </a:rPr>
              <a:t>Collect more data points so training data for 0-1 model is uniformly distributed across labels</a:t>
            </a:r>
            <a:endParaRPr>
              <a:solidFill>
                <a:schemeClr val="lt1"/>
              </a:solidFill>
            </a:endParaRPr>
          </a:p>
          <a:p>
            <a:pPr indent="0" lvl="0" marL="0" rtl="0" algn="l">
              <a:spcBef>
                <a:spcPts val="0"/>
              </a:spcBef>
              <a:spcAft>
                <a:spcPts val="0"/>
              </a:spcAft>
              <a:buNone/>
            </a:pPr>
            <a:r>
              <a:t/>
            </a:r>
            <a:endParaRPr>
              <a:solidFill>
                <a:schemeClr val="lt1"/>
              </a:solidFill>
            </a:endParaRPr>
          </a:p>
          <a:p>
            <a:pPr indent="0" lvl="0" marL="0" rtl="0" algn="l">
              <a:spcBef>
                <a:spcPts val="0"/>
              </a:spcBef>
              <a:spcAft>
                <a:spcPts val="0"/>
              </a:spcAft>
              <a:buNone/>
            </a:pPr>
            <a:r>
              <a:rPr lang="en">
                <a:solidFill>
                  <a:schemeClr val="lt1"/>
                </a:solidFill>
              </a:rPr>
              <a:t>More diverse location and timestamp sampling</a:t>
            </a:r>
            <a:endParaRPr>
              <a:solidFill>
                <a:schemeClr val="lt1"/>
              </a:solidFill>
            </a:endParaRPr>
          </a:p>
          <a:p>
            <a:pPr indent="0" lvl="0" marL="0" rtl="0" algn="l">
              <a:spcBef>
                <a:spcPts val="0"/>
              </a:spcBef>
              <a:spcAft>
                <a:spcPts val="0"/>
              </a:spcAft>
              <a:buNone/>
            </a:pPr>
            <a:r>
              <a:t/>
            </a:r>
            <a:endParaRPr>
              <a:solidFill>
                <a:schemeClr val="lt1"/>
              </a:solidFill>
            </a:endParaRPr>
          </a:p>
          <a:p>
            <a:pPr indent="0" lvl="0" marL="0" rtl="0" algn="l">
              <a:spcBef>
                <a:spcPts val="0"/>
              </a:spcBef>
              <a:spcAft>
                <a:spcPts val="0"/>
              </a:spcAft>
              <a:buNone/>
            </a:pPr>
            <a:r>
              <a:t/>
            </a:r>
            <a:endParaRPr>
              <a:solidFill>
                <a:schemeClr val="lt1"/>
              </a:solidFill>
            </a:endParaRPr>
          </a:p>
        </p:txBody>
      </p:sp>
      <p:sp>
        <p:nvSpPr>
          <p:cNvPr id="573" name="Google Shape;573;p80"/>
          <p:cNvSpPr txBox="1"/>
          <p:nvPr>
            <p:ph idx="4294967295" type="body"/>
          </p:nvPr>
        </p:nvSpPr>
        <p:spPr>
          <a:xfrm>
            <a:off x="4712138" y="2789641"/>
            <a:ext cx="4104000" cy="1728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b="1">
              <a:solidFill>
                <a:schemeClr val="lt1"/>
              </a:solidFill>
            </a:endParaRPr>
          </a:p>
          <a:p>
            <a:pPr indent="0" lvl="0" marL="0" rtl="0" algn="l">
              <a:spcBef>
                <a:spcPts val="0"/>
              </a:spcBef>
              <a:spcAft>
                <a:spcPts val="0"/>
              </a:spcAft>
              <a:buNone/>
            </a:pPr>
            <a:r>
              <a:rPr b="1" lang="en">
                <a:solidFill>
                  <a:schemeClr val="lt1"/>
                </a:solidFill>
              </a:rPr>
              <a:t>4. More data</a:t>
            </a:r>
            <a:endParaRPr b="1">
              <a:solidFill>
                <a:schemeClr val="lt1"/>
              </a:solidFill>
            </a:endParaRPr>
          </a:p>
          <a:p>
            <a:pPr indent="0" lvl="0" marL="0" rtl="0" algn="l">
              <a:spcBef>
                <a:spcPts val="0"/>
              </a:spcBef>
              <a:spcAft>
                <a:spcPts val="0"/>
              </a:spcAft>
              <a:buNone/>
            </a:pPr>
            <a:r>
              <a:rPr lang="en">
                <a:solidFill>
                  <a:schemeClr val="lt1"/>
                </a:solidFill>
              </a:rPr>
              <a:t>Examples: adjust the minimum outage size cutoff (right now it’s 100 for both metrics), use a larger or different failed equipment feature set, use data from more U.S. states (this increases utility of model as well)</a:t>
            </a:r>
            <a:endParaRPr>
              <a:solidFill>
                <a:schemeClr val="lt1"/>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7" name="Shape 577"/>
        <p:cNvGrpSpPr/>
        <p:nvPr/>
      </p:nvGrpSpPr>
      <p:grpSpPr>
        <a:xfrm>
          <a:off x="0" y="0"/>
          <a:ext cx="0" cy="0"/>
          <a:chOff x="0" y="0"/>
          <a:chExt cx="0" cy="0"/>
        </a:xfrm>
      </p:grpSpPr>
      <p:sp>
        <p:nvSpPr>
          <p:cNvPr id="578" name="Google Shape;578;p81"/>
          <p:cNvSpPr txBox="1"/>
          <p:nvPr>
            <p:ph type="title"/>
          </p:nvPr>
        </p:nvSpPr>
        <p:spPr>
          <a:xfrm>
            <a:off x="1" y="1"/>
            <a:ext cx="7245000" cy="1061100"/>
          </a:xfrm>
          <a:prstGeom prst="rect">
            <a:avLst/>
          </a:prstGeom>
        </p:spPr>
        <p:txBody>
          <a:bodyPr anchorCtr="0" anchor="ctr" bIns="0" lIns="469800" spcFirstLastPara="1" rIns="0" wrap="square" tIns="283500">
            <a:noAutofit/>
          </a:bodyPr>
          <a:lstStyle/>
          <a:p>
            <a:pPr indent="0" lvl="0" marL="0" rtl="0" algn="l">
              <a:spcBef>
                <a:spcPts val="0"/>
              </a:spcBef>
              <a:spcAft>
                <a:spcPts val="0"/>
              </a:spcAft>
              <a:buNone/>
            </a:pPr>
            <a:r>
              <a:rPr lang="en"/>
              <a:t>Lowering Outage Magnitude Threshold</a:t>
            </a:r>
            <a:endParaRPr/>
          </a:p>
        </p:txBody>
      </p:sp>
      <p:sp>
        <p:nvSpPr>
          <p:cNvPr id="579" name="Google Shape;579;p81"/>
          <p:cNvSpPr txBox="1"/>
          <p:nvPr>
            <p:ph idx="1" type="body"/>
          </p:nvPr>
        </p:nvSpPr>
        <p:spPr>
          <a:xfrm>
            <a:off x="416695" y="1114625"/>
            <a:ext cx="6056700" cy="3564600"/>
          </a:xfrm>
          <a:prstGeom prst="rect">
            <a:avLst/>
          </a:prstGeom>
        </p:spPr>
        <p:txBody>
          <a:bodyPr anchorCtr="0" anchor="t" bIns="0" lIns="0" spcFirstLastPara="1" rIns="0" wrap="square" tIns="0">
            <a:noAutofit/>
          </a:bodyPr>
          <a:lstStyle/>
          <a:p>
            <a:pPr indent="-317500" lvl="0" marL="457200" rtl="0" algn="l">
              <a:spcBef>
                <a:spcPts val="0"/>
              </a:spcBef>
              <a:spcAft>
                <a:spcPts val="0"/>
              </a:spcAft>
              <a:buSzPts val="1400"/>
              <a:buChar char="●"/>
            </a:pPr>
            <a:r>
              <a:rPr lang="en"/>
              <a:t>Recall that as of midpoint, we only keep outages where </a:t>
            </a:r>
            <a:r>
              <a:rPr i="1" lang="en"/>
              <a:t>customers affected</a:t>
            </a:r>
            <a:r>
              <a:rPr lang="en"/>
              <a:t> ≥ 100 and </a:t>
            </a:r>
            <a:r>
              <a:rPr i="1" lang="en"/>
              <a:t>total customers outage hours</a:t>
            </a:r>
            <a:r>
              <a:rPr lang="en"/>
              <a:t> ≥ 100</a:t>
            </a:r>
            <a:endParaRPr/>
          </a:p>
          <a:p>
            <a:pPr indent="-317500" lvl="0" marL="457200" rtl="0" algn="l">
              <a:spcBef>
                <a:spcPts val="0"/>
              </a:spcBef>
              <a:spcAft>
                <a:spcPts val="0"/>
              </a:spcAft>
              <a:buSzPts val="1400"/>
              <a:buChar char="●"/>
            </a:pPr>
            <a:r>
              <a:rPr lang="en"/>
              <a:t>We changed that threshold to 30, for a new dataset size of 18817 (rather than 9222)</a:t>
            </a:r>
            <a:endParaRPr/>
          </a:p>
          <a:p>
            <a:pPr indent="-317500" lvl="0" marL="457200" rtl="0" algn="l">
              <a:spcBef>
                <a:spcPts val="0"/>
              </a:spcBef>
              <a:spcAft>
                <a:spcPts val="0"/>
              </a:spcAft>
              <a:buSzPts val="1400"/>
              <a:buChar char="●"/>
            </a:pPr>
            <a:r>
              <a:rPr lang="en"/>
              <a:t>Did not directly improve model performance on its own</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3" name="Shape 583"/>
        <p:cNvGrpSpPr/>
        <p:nvPr/>
      </p:nvGrpSpPr>
      <p:grpSpPr>
        <a:xfrm>
          <a:off x="0" y="0"/>
          <a:ext cx="0" cy="0"/>
          <a:chOff x="0" y="0"/>
          <a:chExt cx="0" cy="0"/>
        </a:xfrm>
      </p:grpSpPr>
      <p:sp>
        <p:nvSpPr>
          <p:cNvPr id="584" name="Google Shape;584;p82"/>
          <p:cNvSpPr txBox="1"/>
          <p:nvPr>
            <p:ph type="title"/>
          </p:nvPr>
        </p:nvSpPr>
        <p:spPr>
          <a:xfrm>
            <a:off x="1" y="1"/>
            <a:ext cx="7245000" cy="1061100"/>
          </a:xfrm>
          <a:prstGeom prst="rect">
            <a:avLst/>
          </a:prstGeom>
        </p:spPr>
        <p:txBody>
          <a:bodyPr anchorCtr="0" anchor="ctr" bIns="0" lIns="469800" spcFirstLastPara="1" rIns="0" wrap="square" tIns="283500">
            <a:noAutofit/>
          </a:bodyPr>
          <a:lstStyle/>
          <a:p>
            <a:pPr indent="0" lvl="0" marL="0" rtl="0" algn="l">
              <a:spcBef>
                <a:spcPts val="0"/>
              </a:spcBef>
              <a:spcAft>
                <a:spcPts val="0"/>
              </a:spcAft>
              <a:buNone/>
            </a:pPr>
            <a:r>
              <a:rPr lang="en"/>
              <a:t>Using Terrain Data</a:t>
            </a:r>
            <a:endParaRPr/>
          </a:p>
        </p:txBody>
      </p:sp>
      <p:sp>
        <p:nvSpPr>
          <p:cNvPr id="585" name="Google Shape;585;p82"/>
          <p:cNvSpPr txBox="1"/>
          <p:nvPr>
            <p:ph idx="1" type="body"/>
          </p:nvPr>
        </p:nvSpPr>
        <p:spPr>
          <a:xfrm>
            <a:off x="416700" y="1114625"/>
            <a:ext cx="8368800" cy="3564600"/>
          </a:xfrm>
          <a:prstGeom prst="rect">
            <a:avLst/>
          </a:prstGeom>
        </p:spPr>
        <p:txBody>
          <a:bodyPr anchorCtr="0" anchor="t" bIns="0" lIns="0" spcFirstLastPara="1" rIns="0" wrap="square" tIns="0">
            <a:noAutofit/>
          </a:bodyPr>
          <a:lstStyle/>
          <a:p>
            <a:pPr indent="-317500" lvl="0" marL="457200" rtl="0" algn="l">
              <a:spcBef>
                <a:spcPts val="0"/>
              </a:spcBef>
              <a:spcAft>
                <a:spcPts val="0"/>
              </a:spcAft>
              <a:buSzPts val="1400"/>
              <a:buChar char="●"/>
            </a:pPr>
            <a:r>
              <a:rPr lang="en"/>
              <a:t>Explored adding terrain as a new feature for model</a:t>
            </a:r>
            <a:endParaRPr/>
          </a:p>
          <a:p>
            <a:pPr indent="-317500" lvl="1" marL="914400" rtl="0" algn="l">
              <a:spcBef>
                <a:spcPts val="0"/>
              </a:spcBef>
              <a:spcAft>
                <a:spcPts val="0"/>
              </a:spcAft>
              <a:buSzPts val="1400"/>
              <a:buChar char="○"/>
            </a:pPr>
            <a:r>
              <a:rPr lang="en"/>
              <a:t>Accounts for physical attributes of the land itself and could explain differences between closely spaced but physically different locations</a:t>
            </a:r>
            <a:endParaRPr/>
          </a:p>
          <a:p>
            <a:pPr indent="-317500" lvl="0" marL="457200" rtl="0" algn="l">
              <a:spcBef>
                <a:spcPts val="0"/>
              </a:spcBef>
              <a:spcAft>
                <a:spcPts val="0"/>
              </a:spcAft>
              <a:buSzPts val="1400"/>
              <a:buChar char="●"/>
            </a:pPr>
            <a:r>
              <a:rPr lang="en"/>
              <a:t>Climate (Köppen)</a:t>
            </a:r>
            <a:endParaRPr/>
          </a:p>
          <a:p>
            <a:pPr indent="-317500" lvl="1" marL="914400" rtl="0" algn="l">
              <a:spcBef>
                <a:spcPts val="0"/>
              </a:spcBef>
              <a:spcAft>
                <a:spcPts val="0"/>
              </a:spcAft>
              <a:buSzPts val="1400"/>
              <a:buChar char="○"/>
            </a:pPr>
            <a:r>
              <a:rPr lang="en"/>
              <a:t>Based on temperature and precipitation, which have already been considered</a:t>
            </a:r>
            <a:endParaRPr/>
          </a:p>
          <a:p>
            <a:pPr indent="-317500" lvl="0" marL="457200" rtl="0" algn="l">
              <a:spcBef>
                <a:spcPts val="0"/>
              </a:spcBef>
              <a:spcAft>
                <a:spcPts val="0"/>
              </a:spcAft>
              <a:buSzPts val="1400"/>
              <a:buChar char="●"/>
            </a:pPr>
            <a:r>
              <a:rPr lang="en"/>
              <a:t>Elevation, Slope, Orientation, Relief</a:t>
            </a:r>
            <a:endParaRPr/>
          </a:p>
          <a:p>
            <a:pPr indent="-317500" lvl="1" marL="914400" rtl="0" algn="l">
              <a:spcBef>
                <a:spcPts val="0"/>
              </a:spcBef>
              <a:spcAft>
                <a:spcPts val="0"/>
              </a:spcAft>
              <a:buSzPts val="1400"/>
              <a:buChar char="○"/>
            </a:pPr>
            <a:r>
              <a:rPr lang="en"/>
              <a:t>Will consider elevation</a:t>
            </a:r>
            <a:endParaRPr/>
          </a:p>
          <a:p>
            <a:pPr indent="-317500" lvl="1" marL="914400" rtl="0" algn="l">
              <a:spcBef>
                <a:spcPts val="0"/>
              </a:spcBef>
              <a:spcAft>
                <a:spcPts val="0"/>
              </a:spcAft>
              <a:buSzPts val="1400"/>
              <a:buChar char="○"/>
            </a:pPr>
            <a:r>
              <a:rPr lang="en"/>
              <a:t>No effective tools for calculating slope and orientation for a large number of locations</a:t>
            </a:r>
            <a:endParaRPr/>
          </a:p>
          <a:p>
            <a:pPr indent="-317500" lvl="1" marL="914400" rtl="0" algn="l">
              <a:spcBef>
                <a:spcPts val="0"/>
              </a:spcBef>
              <a:spcAft>
                <a:spcPts val="0"/>
              </a:spcAft>
              <a:buSzPts val="1400"/>
              <a:buChar char="○"/>
            </a:pPr>
            <a:r>
              <a:rPr lang="en"/>
              <a:t>Considered accounting for relief by using color of relief map, but potentially too imprecise</a:t>
            </a:r>
            <a:endParaRPr/>
          </a:p>
          <a:p>
            <a:pPr indent="0" lvl="0" marL="0" rtl="0" algn="l">
              <a:spcBef>
                <a:spcPts val="0"/>
              </a:spcBef>
              <a:spcAft>
                <a:spcPts val="0"/>
              </a:spcAft>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9" name="Shape 589"/>
        <p:cNvGrpSpPr/>
        <p:nvPr/>
      </p:nvGrpSpPr>
      <p:grpSpPr>
        <a:xfrm>
          <a:off x="0" y="0"/>
          <a:ext cx="0" cy="0"/>
          <a:chOff x="0" y="0"/>
          <a:chExt cx="0" cy="0"/>
        </a:xfrm>
      </p:grpSpPr>
      <p:sp>
        <p:nvSpPr>
          <p:cNvPr id="590" name="Google Shape;590;p83"/>
          <p:cNvSpPr txBox="1"/>
          <p:nvPr>
            <p:ph type="title"/>
          </p:nvPr>
        </p:nvSpPr>
        <p:spPr>
          <a:xfrm>
            <a:off x="1" y="1"/>
            <a:ext cx="7245000" cy="1061100"/>
          </a:xfrm>
          <a:prstGeom prst="rect">
            <a:avLst/>
          </a:prstGeom>
        </p:spPr>
        <p:txBody>
          <a:bodyPr anchorCtr="0" anchor="ctr" bIns="0" lIns="469800" spcFirstLastPara="1" rIns="0" wrap="square" tIns="283500">
            <a:noAutofit/>
          </a:bodyPr>
          <a:lstStyle/>
          <a:p>
            <a:pPr indent="0" lvl="0" marL="0" rtl="0" algn="l">
              <a:spcBef>
                <a:spcPts val="0"/>
              </a:spcBef>
              <a:spcAft>
                <a:spcPts val="0"/>
              </a:spcAft>
              <a:buNone/>
            </a:pPr>
            <a:r>
              <a:rPr lang="en"/>
              <a:t>Generating More Control Data Points</a:t>
            </a:r>
            <a:endParaRPr/>
          </a:p>
        </p:txBody>
      </p:sp>
      <p:sp>
        <p:nvSpPr>
          <p:cNvPr id="591" name="Google Shape;591;p83"/>
          <p:cNvSpPr txBox="1"/>
          <p:nvPr>
            <p:ph idx="1" type="body"/>
          </p:nvPr>
        </p:nvSpPr>
        <p:spPr>
          <a:xfrm>
            <a:off x="416700" y="1114625"/>
            <a:ext cx="6775800" cy="3564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In order to improve the accuracy of our models, we decided to expand the dataset in hopes of better approximating the ground truth of the weather distributions generating outages.</a:t>
            </a:r>
            <a:endParaRPr/>
          </a:p>
          <a:p>
            <a:pPr indent="-317500" lvl="0" marL="457200" rtl="0" algn="l">
              <a:spcBef>
                <a:spcPts val="0"/>
              </a:spcBef>
              <a:spcAft>
                <a:spcPts val="0"/>
              </a:spcAft>
              <a:buSzPts val="1400"/>
              <a:buChar char="●"/>
            </a:pPr>
            <a:r>
              <a:rPr lang="en"/>
              <a:t>We expanded the size of the control dataset from sampling 10000 points to sampling 40000 points</a:t>
            </a:r>
            <a:endParaRPr/>
          </a:p>
          <a:p>
            <a:pPr indent="-317500" lvl="0" marL="457200" rtl="0" algn="l">
              <a:spcBef>
                <a:spcPts val="0"/>
              </a:spcBef>
              <a:spcAft>
                <a:spcPts val="0"/>
              </a:spcAft>
              <a:buSzPts val="1400"/>
              <a:buChar char="●"/>
            </a:pPr>
            <a:r>
              <a:rPr lang="en"/>
              <a:t>Dataset expansion alone </a:t>
            </a:r>
            <a:r>
              <a:rPr b="1" lang="en"/>
              <a:t>increased</a:t>
            </a:r>
            <a:r>
              <a:rPr lang="en"/>
              <a:t> outage prediction model accuracy to </a:t>
            </a:r>
            <a:r>
              <a:rPr b="1" lang="en"/>
              <a:t>82% </a:t>
            </a:r>
            <a:r>
              <a:rPr lang="en"/>
              <a:t>(from previous 63%)  for the logistic regression- however, the logistic regression predictions are still fairly imbalanced</a:t>
            </a:r>
            <a:endParaRPr/>
          </a:p>
          <a:p>
            <a:pPr indent="-317500" lvl="0" marL="457200" rtl="0" algn="l">
              <a:spcBef>
                <a:spcPts val="0"/>
              </a:spcBef>
              <a:spcAft>
                <a:spcPts val="0"/>
              </a:spcAft>
              <a:buSzPts val="1400"/>
              <a:buChar char="●"/>
            </a:pPr>
            <a:r>
              <a:rPr lang="en"/>
              <a:t>The Random Forest model’s accuracy improved marginally to 78% from 76%</a:t>
            </a:r>
            <a:endParaRPr/>
          </a:p>
          <a:p>
            <a:pPr indent="-317500" lvl="0" marL="457200" rtl="0" algn="l">
              <a:spcBef>
                <a:spcPts val="0"/>
              </a:spcBef>
              <a:spcAft>
                <a:spcPts val="0"/>
              </a:spcAft>
              <a:buSzPts val="1400"/>
              <a:buChar char="●"/>
            </a:pPr>
            <a:r>
              <a:rPr lang="en"/>
              <a:t>This process took considerable time due to API </a:t>
            </a:r>
            <a:r>
              <a:rPr lang="en"/>
              <a:t>limitations</a:t>
            </a:r>
            <a:r>
              <a:rPr lang="en"/>
              <a:t> - the geocoding and weather data generation </a:t>
            </a:r>
            <a:endParaRPr/>
          </a:p>
          <a:p>
            <a:pPr indent="-317500" lvl="1" marL="914400" rtl="0" algn="l">
              <a:spcBef>
                <a:spcPts val="0"/>
              </a:spcBef>
              <a:spcAft>
                <a:spcPts val="0"/>
              </a:spcAft>
              <a:buSzPts val="1400"/>
              <a:buChar char="○"/>
            </a:pPr>
            <a:r>
              <a:rPr lang="en"/>
              <a:t>Sampling and checking 40000 points took 12-24+ hours</a:t>
            </a:r>
            <a:endParaRPr/>
          </a:p>
          <a:p>
            <a:pPr indent="-317500" lvl="1" marL="914400" rtl="0" algn="l">
              <a:spcBef>
                <a:spcPts val="0"/>
              </a:spcBef>
              <a:spcAft>
                <a:spcPts val="0"/>
              </a:spcAft>
              <a:buSzPts val="1400"/>
              <a:buChar char="○"/>
            </a:pPr>
            <a:r>
              <a:rPr lang="en"/>
              <a:t>Extracting weather data for each of those points took yet longer</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5" name="Shape 595"/>
        <p:cNvGrpSpPr/>
        <p:nvPr/>
      </p:nvGrpSpPr>
      <p:grpSpPr>
        <a:xfrm>
          <a:off x="0" y="0"/>
          <a:ext cx="0" cy="0"/>
          <a:chOff x="0" y="0"/>
          <a:chExt cx="0" cy="0"/>
        </a:xfrm>
      </p:grpSpPr>
      <p:sp>
        <p:nvSpPr>
          <p:cNvPr id="596" name="Google Shape;596;p84"/>
          <p:cNvSpPr txBox="1"/>
          <p:nvPr>
            <p:ph type="title"/>
          </p:nvPr>
        </p:nvSpPr>
        <p:spPr>
          <a:xfrm>
            <a:off x="0" y="0"/>
            <a:ext cx="7896900" cy="1061100"/>
          </a:xfrm>
          <a:prstGeom prst="rect">
            <a:avLst/>
          </a:prstGeom>
        </p:spPr>
        <p:txBody>
          <a:bodyPr anchorCtr="0" anchor="ctr" bIns="0" lIns="469800" spcFirstLastPara="1" rIns="0" wrap="square" tIns="283500">
            <a:noAutofit/>
          </a:bodyPr>
          <a:lstStyle/>
          <a:p>
            <a:pPr indent="0" lvl="0" marL="0" rtl="0" algn="l">
              <a:spcBef>
                <a:spcPts val="0"/>
              </a:spcBef>
              <a:spcAft>
                <a:spcPts val="0"/>
              </a:spcAft>
              <a:buNone/>
            </a:pPr>
            <a:r>
              <a:rPr lang="en"/>
              <a:t>Adding Elevation as a Feature: Outage Prediction Model</a:t>
            </a:r>
            <a:endParaRPr/>
          </a:p>
        </p:txBody>
      </p:sp>
      <p:sp>
        <p:nvSpPr>
          <p:cNvPr id="597" name="Google Shape;597;p84"/>
          <p:cNvSpPr txBox="1"/>
          <p:nvPr>
            <p:ph idx="1" type="body"/>
          </p:nvPr>
        </p:nvSpPr>
        <p:spPr>
          <a:xfrm>
            <a:off x="534850" y="1007350"/>
            <a:ext cx="2931600" cy="3564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en" sz="1100"/>
              <a:t>Open-Elevation API</a:t>
            </a:r>
            <a:r>
              <a:rPr lang="en" sz="1100"/>
              <a:t>: docs and source </a:t>
            </a:r>
            <a:r>
              <a:rPr lang="en" sz="1100" u="sng">
                <a:solidFill>
                  <a:schemeClr val="hlink"/>
                </a:solidFill>
                <a:hlinkClick r:id="rId3"/>
              </a:rPr>
              <a:t>here</a:t>
            </a:r>
            <a:endParaRPr sz="1100"/>
          </a:p>
          <a:p>
            <a:pPr indent="0" lvl="0" marL="0" rtl="0" algn="l">
              <a:spcBef>
                <a:spcPts val="0"/>
              </a:spcBef>
              <a:spcAft>
                <a:spcPts val="0"/>
              </a:spcAft>
              <a:buNone/>
            </a:pPr>
            <a:r>
              <a:rPr lang="en" sz="1100"/>
              <a:t>Accuracy spiked to </a:t>
            </a:r>
            <a:r>
              <a:rPr b="1" lang="en" sz="1100"/>
              <a:t>~96% from ~75% </a:t>
            </a:r>
            <a:r>
              <a:rPr lang="en" sz="1100"/>
              <a:t>for prediction task</a:t>
            </a:r>
            <a:endParaRPr sz="1100"/>
          </a:p>
          <a:p>
            <a:pPr indent="-298450" lvl="0" marL="457200" rtl="0" algn="l">
              <a:spcBef>
                <a:spcPts val="0"/>
              </a:spcBef>
              <a:spcAft>
                <a:spcPts val="0"/>
              </a:spcAft>
              <a:buSzPts val="1100"/>
              <a:buChar char="●"/>
            </a:pPr>
            <a:r>
              <a:rPr lang="en" sz="1100"/>
              <a:t>Normalization of elevation column did not improve accuracy (~75% → ~82%)</a:t>
            </a:r>
            <a:endParaRPr sz="1100"/>
          </a:p>
          <a:p>
            <a:pPr indent="-298450" lvl="0" marL="457200" rtl="0" algn="l">
              <a:spcBef>
                <a:spcPts val="0"/>
              </a:spcBef>
              <a:spcAft>
                <a:spcPts val="0"/>
              </a:spcAft>
              <a:buSzPts val="1100"/>
              <a:buChar char="●"/>
            </a:pPr>
            <a:r>
              <a:rPr lang="en" sz="1100"/>
              <a:t>Same accuracy as that after we expanded dataset</a:t>
            </a:r>
            <a:endParaRPr sz="1100"/>
          </a:p>
          <a:p>
            <a:pPr indent="0" lvl="0" marL="0" rtl="0" algn="l">
              <a:spcBef>
                <a:spcPts val="0"/>
              </a:spcBef>
              <a:spcAft>
                <a:spcPts val="0"/>
              </a:spcAft>
              <a:buNone/>
            </a:pPr>
            <a:r>
              <a:rPr lang="en" sz="1100"/>
              <a:t>Is elevation truly effective?</a:t>
            </a:r>
            <a:endParaRPr sz="1100"/>
          </a:p>
          <a:p>
            <a:pPr indent="-298450" lvl="0" marL="457200" rtl="0" algn="l">
              <a:spcBef>
                <a:spcPts val="0"/>
              </a:spcBef>
              <a:spcAft>
                <a:spcPts val="0"/>
              </a:spcAft>
              <a:buSzPts val="1100"/>
              <a:buChar char="●"/>
            </a:pPr>
            <a:r>
              <a:rPr lang="en" sz="1100"/>
              <a:t>May serve as geocoding for each location</a:t>
            </a:r>
            <a:endParaRPr sz="1100"/>
          </a:p>
          <a:p>
            <a:pPr indent="-298450" lvl="0" marL="457200" rtl="0" algn="l">
              <a:spcBef>
                <a:spcPts val="0"/>
              </a:spcBef>
              <a:spcAft>
                <a:spcPts val="0"/>
              </a:spcAft>
              <a:buSzPts val="1100"/>
              <a:buChar char="●"/>
            </a:pPr>
            <a:r>
              <a:rPr lang="en" sz="1100"/>
              <a:t>I.e. only one population center with elevation of exactly 450 feet.</a:t>
            </a:r>
            <a:endParaRPr sz="1100"/>
          </a:p>
          <a:p>
            <a:pPr indent="-298450" lvl="0" marL="457200" rtl="0" algn="l">
              <a:spcBef>
                <a:spcPts val="0"/>
              </a:spcBef>
              <a:spcAft>
                <a:spcPts val="0"/>
              </a:spcAft>
              <a:buSzPts val="1100"/>
              <a:buChar char="●"/>
            </a:pPr>
            <a:r>
              <a:rPr lang="en" sz="1100"/>
              <a:t>If API isn’t precise, a whole town may have equal elevation → all points in area have same elevation, model interprets as a geocode to town</a:t>
            </a:r>
            <a:endParaRPr sz="1100"/>
          </a:p>
          <a:p>
            <a:pPr indent="0" lvl="0" marL="0" rtl="0" algn="l">
              <a:spcBef>
                <a:spcPts val="0"/>
              </a:spcBef>
              <a:spcAft>
                <a:spcPts val="0"/>
              </a:spcAft>
              <a:buNone/>
            </a:pPr>
            <a:r>
              <a:rPr lang="en" sz="1100"/>
              <a:t>Confusion matrices on test sets: to the right</a:t>
            </a:r>
            <a:endParaRPr sz="1100"/>
          </a:p>
        </p:txBody>
      </p:sp>
      <p:sp>
        <p:nvSpPr>
          <p:cNvPr id="598" name="Google Shape;598;p84"/>
          <p:cNvSpPr txBox="1"/>
          <p:nvPr/>
        </p:nvSpPr>
        <p:spPr>
          <a:xfrm>
            <a:off x="6428373" y="4246952"/>
            <a:ext cx="23487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t>Logreg with</a:t>
            </a:r>
            <a:r>
              <a:rPr lang="en" sz="1100"/>
              <a:t> normalization: 81.73% accuracy, more false positives</a:t>
            </a:r>
            <a:endParaRPr sz="1100"/>
          </a:p>
        </p:txBody>
      </p:sp>
      <p:pic>
        <p:nvPicPr>
          <p:cNvPr id="599" name="Google Shape;599;p84"/>
          <p:cNvPicPr preferRelativeResize="0"/>
          <p:nvPr/>
        </p:nvPicPr>
        <p:blipFill rotWithShape="1">
          <a:blip r:embed="rId4">
            <a:alphaModFix/>
          </a:blip>
          <a:srcRect b="1871" l="2162" r="0" t="2159"/>
          <a:stretch/>
        </p:blipFill>
        <p:spPr>
          <a:xfrm>
            <a:off x="6328165" y="2478015"/>
            <a:ext cx="2549034" cy="1768937"/>
          </a:xfrm>
          <a:prstGeom prst="rect">
            <a:avLst/>
          </a:prstGeom>
          <a:noFill/>
          <a:ln>
            <a:noFill/>
          </a:ln>
        </p:spPr>
      </p:pic>
      <p:sp>
        <p:nvSpPr>
          <p:cNvPr id="600" name="Google Shape;600;p84"/>
          <p:cNvSpPr txBox="1"/>
          <p:nvPr/>
        </p:nvSpPr>
        <p:spPr>
          <a:xfrm>
            <a:off x="3723008" y="4246952"/>
            <a:ext cx="2348700" cy="692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t>SVM with </a:t>
            </a:r>
            <a:r>
              <a:rPr lang="en" sz="1100"/>
              <a:t>normalization: 81.96% accuracy, all false positives (not a useful model)</a:t>
            </a:r>
            <a:endParaRPr sz="1100"/>
          </a:p>
        </p:txBody>
      </p:sp>
      <p:pic>
        <p:nvPicPr>
          <p:cNvPr id="601" name="Google Shape;601;p84"/>
          <p:cNvPicPr preferRelativeResize="0"/>
          <p:nvPr/>
        </p:nvPicPr>
        <p:blipFill>
          <a:blip r:embed="rId5">
            <a:alphaModFix/>
          </a:blip>
          <a:stretch>
            <a:fillRect/>
          </a:stretch>
        </p:blipFill>
        <p:spPr>
          <a:xfrm>
            <a:off x="3622800" y="2436050"/>
            <a:ext cx="2549034" cy="1810903"/>
          </a:xfrm>
          <a:prstGeom prst="rect">
            <a:avLst/>
          </a:prstGeom>
          <a:noFill/>
          <a:ln>
            <a:noFill/>
          </a:ln>
        </p:spPr>
      </p:pic>
      <p:pic>
        <p:nvPicPr>
          <p:cNvPr id="602" name="Google Shape;602;p84"/>
          <p:cNvPicPr preferRelativeResize="0"/>
          <p:nvPr/>
        </p:nvPicPr>
        <p:blipFill rotWithShape="1">
          <a:blip r:embed="rId6">
            <a:alphaModFix/>
          </a:blip>
          <a:srcRect b="3378" l="0" r="0" t="2768"/>
          <a:stretch/>
        </p:blipFill>
        <p:spPr>
          <a:xfrm>
            <a:off x="6548750" y="689846"/>
            <a:ext cx="2549024" cy="1746204"/>
          </a:xfrm>
          <a:prstGeom prst="rect">
            <a:avLst/>
          </a:prstGeom>
          <a:noFill/>
          <a:ln>
            <a:noFill/>
          </a:ln>
        </p:spPr>
      </p:pic>
      <p:sp>
        <p:nvSpPr>
          <p:cNvPr id="603" name="Google Shape;603;p84"/>
          <p:cNvSpPr txBox="1"/>
          <p:nvPr/>
        </p:nvSpPr>
        <p:spPr>
          <a:xfrm>
            <a:off x="4079673" y="1545477"/>
            <a:ext cx="2348700" cy="692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t>Logreg without normalization: 96.08% accuracy, balanced Type I and Type II errors</a:t>
            </a:r>
            <a:endParaRPr sz="11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58"/>
          <p:cNvSpPr txBox="1"/>
          <p:nvPr>
            <p:ph type="title"/>
          </p:nvPr>
        </p:nvSpPr>
        <p:spPr>
          <a:xfrm>
            <a:off x="1" y="1"/>
            <a:ext cx="7245000" cy="1061100"/>
          </a:xfrm>
          <a:prstGeom prst="rect">
            <a:avLst/>
          </a:prstGeom>
        </p:spPr>
        <p:txBody>
          <a:bodyPr anchorCtr="0" anchor="ctr" bIns="0" lIns="469800" spcFirstLastPara="1" rIns="0" wrap="square" tIns="283500">
            <a:noAutofit/>
          </a:bodyPr>
          <a:lstStyle/>
          <a:p>
            <a:pPr indent="0" lvl="0" marL="0" rtl="0" algn="l">
              <a:spcBef>
                <a:spcPts val="0"/>
              </a:spcBef>
              <a:spcAft>
                <a:spcPts val="0"/>
              </a:spcAft>
              <a:buNone/>
            </a:pPr>
            <a:r>
              <a:rPr lang="en"/>
              <a:t>Presentation Roadmap</a:t>
            </a:r>
            <a:endParaRPr/>
          </a:p>
        </p:txBody>
      </p:sp>
      <p:sp>
        <p:nvSpPr>
          <p:cNvPr id="345" name="Google Shape;345;p58"/>
          <p:cNvSpPr txBox="1"/>
          <p:nvPr>
            <p:ph idx="4294967295" type="body"/>
          </p:nvPr>
        </p:nvSpPr>
        <p:spPr>
          <a:xfrm>
            <a:off x="554526" y="1378400"/>
            <a:ext cx="4042800" cy="1623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en"/>
              <a:t>1. Project Objectives, Model Architectures, APIs</a:t>
            </a:r>
            <a:endParaRPr b="1"/>
          </a:p>
          <a:p>
            <a:pPr indent="0" lvl="0" marL="0" rtl="0" algn="l">
              <a:spcBef>
                <a:spcPts val="0"/>
              </a:spcBef>
              <a:spcAft>
                <a:spcPts val="0"/>
              </a:spcAft>
              <a:buNone/>
            </a:pPr>
            <a:r>
              <a:rPr lang="en"/>
              <a:t>O</a:t>
            </a:r>
            <a:r>
              <a:rPr lang="en"/>
              <a:t>verview of project goals, our prediction and classification model architectures, and the APIs and </a:t>
            </a:r>
            <a:r>
              <a:rPr lang="en"/>
              <a:t>auxiliary</a:t>
            </a:r>
            <a:r>
              <a:rPr lang="en"/>
              <a:t> tools we used.</a:t>
            </a:r>
            <a:endParaRPr/>
          </a:p>
        </p:txBody>
      </p:sp>
      <p:sp>
        <p:nvSpPr>
          <p:cNvPr id="346" name="Google Shape;346;p58"/>
          <p:cNvSpPr txBox="1"/>
          <p:nvPr>
            <p:ph idx="4294967295" type="body"/>
          </p:nvPr>
        </p:nvSpPr>
        <p:spPr>
          <a:xfrm>
            <a:off x="4765775" y="1378400"/>
            <a:ext cx="4042800" cy="1623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en"/>
              <a:t>2. Model Progress (Midpoint)</a:t>
            </a:r>
            <a:endParaRPr b="1"/>
          </a:p>
          <a:p>
            <a:pPr indent="0" lvl="0" marL="0" rtl="0" algn="l">
              <a:spcBef>
                <a:spcPts val="0"/>
              </a:spcBef>
              <a:spcAft>
                <a:spcPts val="0"/>
              </a:spcAft>
              <a:buNone/>
            </a:pPr>
            <a:r>
              <a:rPr lang="en"/>
              <a:t>Setup and performance of our models as of midpoint (early April).</a:t>
            </a:r>
            <a:endParaRPr/>
          </a:p>
          <a:p>
            <a:pPr indent="0" lvl="0" marL="0" rtl="0" algn="l">
              <a:spcBef>
                <a:spcPts val="0"/>
              </a:spcBef>
              <a:spcAft>
                <a:spcPts val="0"/>
              </a:spcAft>
              <a:buNone/>
            </a:pPr>
            <a:r>
              <a:t/>
            </a:r>
            <a:endParaRPr/>
          </a:p>
        </p:txBody>
      </p:sp>
      <p:sp>
        <p:nvSpPr>
          <p:cNvPr id="347" name="Google Shape;347;p58"/>
          <p:cNvSpPr txBox="1"/>
          <p:nvPr>
            <p:ph idx="4294967295" type="body"/>
          </p:nvPr>
        </p:nvSpPr>
        <p:spPr>
          <a:xfrm>
            <a:off x="554525" y="3102725"/>
            <a:ext cx="4042800" cy="1623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en"/>
              <a:t>3. Model Improvements</a:t>
            </a:r>
            <a:endParaRPr b="1"/>
          </a:p>
          <a:p>
            <a:pPr indent="0" lvl="0" marL="0" rtl="0" algn="l">
              <a:spcBef>
                <a:spcPts val="0"/>
              </a:spcBef>
              <a:spcAft>
                <a:spcPts val="0"/>
              </a:spcAft>
              <a:buNone/>
            </a:pPr>
            <a:r>
              <a:rPr lang="en"/>
              <a:t>Current setup and performance of our models (with an emphasis on additions and performance improvements), and a walkthrough of the way our code is structured.</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348" name="Google Shape;348;p58"/>
          <p:cNvSpPr txBox="1"/>
          <p:nvPr>
            <p:ph idx="4294967295" type="body"/>
          </p:nvPr>
        </p:nvSpPr>
        <p:spPr>
          <a:xfrm>
            <a:off x="4765775" y="3102725"/>
            <a:ext cx="4042800" cy="1623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en"/>
              <a:t>4. Q&amp;A, Reflections, Next Steps</a:t>
            </a:r>
            <a:endParaRPr b="1"/>
          </a:p>
          <a:p>
            <a:pPr indent="0" lvl="0" marL="0" rtl="0" algn="l">
              <a:spcBef>
                <a:spcPts val="0"/>
              </a:spcBef>
              <a:spcAft>
                <a:spcPts val="0"/>
              </a:spcAft>
              <a:buNone/>
            </a:pPr>
            <a:r>
              <a:rPr lang="en"/>
              <a:t>15-20</a:t>
            </a:r>
            <a:r>
              <a:rPr lang="en"/>
              <a:t> minutes for Q&amp;A, reflections from analysts, feedback exchange, and discussion of next steps (including code handoff).</a:t>
            </a:r>
            <a:endParaRPr/>
          </a:p>
          <a:p>
            <a:pPr indent="0" lvl="0" marL="0" rtl="0" algn="l">
              <a:spcBef>
                <a:spcPts val="0"/>
              </a:spcBef>
              <a:spcAft>
                <a:spcPts val="0"/>
              </a:spcAft>
              <a:buNone/>
            </a:pPr>
            <a:r>
              <a:rPr lang="en"/>
              <a:t>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7" name="Shape 607"/>
        <p:cNvGrpSpPr/>
        <p:nvPr/>
      </p:nvGrpSpPr>
      <p:grpSpPr>
        <a:xfrm>
          <a:off x="0" y="0"/>
          <a:ext cx="0" cy="0"/>
          <a:chOff x="0" y="0"/>
          <a:chExt cx="0" cy="0"/>
        </a:xfrm>
      </p:grpSpPr>
      <p:sp>
        <p:nvSpPr>
          <p:cNvPr id="608" name="Google Shape;608;p85"/>
          <p:cNvSpPr txBox="1"/>
          <p:nvPr>
            <p:ph type="title"/>
          </p:nvPr>
        </p:nvSpPr>
        <p:spPr>
          <a:xfrm>
            <a:off x="0" y="0"/>
            <a:ext cx="7599600" cy="1061100"/>
          </a:xfrm>
          <a:prstGeom prst="rect">
            <a:avLst/>
          </a:prstGeom>
        </p:spPr>
        <p:txBody>
          <a:bodyPr anchorCtr="0" anchor="ctr" bIns="0" lIns="469800" spcFirstLastPara="1" rIns="0" wrap="square" tIns="283500">
            <a:noAutofit/>
          </a:bodyPr>
          <a:lstStyle/>
          <a:p>
            <a:pPr indent="0" lvl="0" marL="0" rtl="0" algn="l">
              <a:spcBef>
                <a:spcPts val="0"/>
              </a:spcBef>
              <a:spcAft>
                <a:spcPts val="0"/>
              </a:spcAft>
              <a:buNone/>
            </a:pPr>
            <a:r>
              <a:rPr lang="en"/>
              <a:t>Adding Elevation as a Feature: Equipment Classification Model</a:t>
            </a:r>
            <a:endParaRPr/>
          </a:p>
        </p:txBody>
      </p:sp>
      <p:sp>
        <p:nvSpPr>
          <p:cNvPr id="609" name="Google Shape;609;p85"/>
          <p:cNvSpPr txBox="1"/>
          <p:nvPr>
            <p:ph idx="1" type="body"/>
          </p:nvPr>
        </p:nvSpPr>
        <p:spPr>
          <a:xfrm>
            <a:off x="416699" y="1060850"/>
            <a:ext cx="4021800" cy="3564600"/>
          </a:xfrm>
          <a:prstGeom prst="rect">
            <a:avLst/>
          </a:prstGeom>
        </p:spPr>
        <p:txBody>
          <a:bodyPr anchorCtr="0" anchor="t" bIns="0" lIns="0" spcFirstLastPara="1" rIns="0" wrap="square" tIns="0">
            <a:noAutofit/>
          </a:bodyPr>
          <a:lstStyle/>
          <a:p>
            <a:pPr indent="-311150" lvl="0" marL="457200" rtl="0" algn="l">
              <a:spcBef>
                <a:spcPts val="0"/>
              </a:spcBef>
              <a:spcAft>
                <a:spcPts val="0"/>
              </a:spcAft>
              <a:buSzPts val="1300"/>
              <a:buChar char="●"/>
            </a:pPr>
            <a:r>
              <a:rPr lang="en" sz="1300"/>
              <a:t>Again used </a:t>
            </a:r>
            <a:r>
              <a:rPr lang="en" sz="1300" u="sng">
                <a:solidFill>
                  <a:schemeClr val="hlink"/>
                </a:solidFill>
                <a:hlinkClick r:id="rId3"/>
              </a:rPr>
              <a:t>Open-Elevation API</a:t>
            </a:r>
            <a:r>
              <a:rPr lang="en" sz="1300"/>
              <a:t>, normalized</a:t>
            </a:r>
            <a:endParaRPr sz="1300"/>
          </a:p>
          <a:p>
            <a:pPr indent="-311150" lvl="0" marL="457200" rtl="0" algn="l">
              <a:spcBef>
                <a:spcPts val="0"/>
              </a:spcBef>
              <a:spcAft>
                <a:spcPts val="0"/>
              </a:spcAft>
              <a:buSzPts val="1300"/>
              <a:buChar char="●"/>
            </a:pPr>
            <a:r>
              <a:rPr lang="en" sz="1300"/>
              <a:t>Generally did not improve accuracy</a:t>
            </a:r>
            <a:endParaRPr sz="1300"/>
          </a:p>
          <a:p>
            <a:pPr indent="-311150" lvl="1" marL="914400" rtl="0" algn="l">
              <a:spcBef>
                <a:spcPts val="0"/>
              </a:spcBef>
              <a:spcAft>
                <a:spcPts val="0"/>
              </a:spcAft>
              <a:buSzPts val="1300"/>
              <a:buChar char="○"/>
            </a:pPr>
            <a:r>
              <a:rPr lang="en" sz="1300"/>
              <a:t>Logistic regression: </a:t>
            </a:r>
            <a:r>
              <a:rPr lang="en" sz="1300">
                <a:solidFill>
                  <a:schemeClr val="accent6"/>
                </a:solidFill>
              </a:rPr>
              <a:t>54.4% →</a:t>
            </a:r>
            <a:r>
              <a:rPr lang="en" sz="1300"/>
              <a:t> around 53% (varies on each run)</a:t>
            </a:r>
            <a:endParaRPr sz="1300"/>
          </a:p>
          <a:p>
            <a:pPr indent="-311150" lvl="1" marL="914400" rtl="0" algn="l">
              <a:spcBef>
                <a:spcPts val="0"/>
              </a:spcBef>
              <a:spcAft>
                <a:spcPts val="0"/>
              </a:spcAft>
              <a:buSzPts val="1300"/>
              <a:buChar char="○"/>
            </a:pPr>
            <a:r>
              <a:rPr lang="en" sz="1300"/>
              <a:t>Decision tree: </a:t>
            </a:r>
            <a:r>
              <a:rPr lang="en" sz="1300">
                <a:solidFill>
                  <a:schemeClr val="accent6"/>
                </a:solidFill>
              </a:rPr>
              <a:t>45.8</a:t>
            </a:r>
            <a:r>
              <a:rPr lang="en" sz="1300">
                <a:solidFill>
                  <a:schemeClr val="accent6"/>
                </a:solidFill>
              </a:rPr>
              <a:t>% →</a:t>
            </a:r>
            <a:r>
              <a:rPr lang="en" sz="1300"/>
              <a:t> 46.9%</a:t>
            </a:r>
            <a:endParaRPr sz="1300"/>
          </a:p>
          <a:p>
            <a:pPr indent="-311150" lvl="1" marL="914400" rtl="0" algn="l">
              <a:spcBef>
                <a:spcPts val="0"/>
              </a:spcBef>
              <a:spcAft>
                <a:spcPts val="0"/>
              </a:spcAft>
              <a:buSzPts val="1300"/>
              <a:buChar char="○"/>
            </a:pPr>
            <a:r>
              <a:rPr lang="en" sz="1300"/>
              <a:t>SVM: same performance as logreg</a:t>
            </a:r>
            <a:endParaRPr sz="1300"/>
          </a:p>
          <a:p>
            <a:pPr indent="-311150" lvl="1" marL="914400" rtl="0" algn="l">
              <a:spcBef>
                <a:spcPts val="0"/>
              </a:spcBef>
              <a:spcAft>
                <a:spcPts val="0"/>
              </a:spcAft>
              <a:buSzPts val="1300"/>
              <a:buChar char="○"/>
            </a:pPr>
            <a:r>
              <a:rPr lang="en" sz="1300"/>
              <a:t>RF: unable to run given our software and larger outage dataset size (Jupyter kernel crashed – too much memory usage)</a:t>
            </a:r>
            <a:endParaRPr sz="1300"/>
          </a:p>
          <a:p>
            <a:pPr indent="-311150" lvl="0" marL="457200" rtl="0" algn="l">
              <a:spcBef>
                <a:spcPts val="0"/>
              </a:spcBef>
              <a:spcAft>
                <a:spcPts val="0"/>
              </a:spcAft>
              <a:buSzPts val="1300"/>
              <a:buChar char="●"/>
            </a:pPr>
            <a:r>
              <a:rPr lang="en" sz="1300"/>
              <a:t>Analysis</a:t>
            </a:r>
            <a:endParaRPr sz="1300"/>
          </a:p>
          <a:p>
            <a:pPr indent="-311150" lvl="1" marL="914400" rtl="0" algn="l">
              <a:spcBef>
                <a:spcPts val="0"/>
              </a:spcBef>
              <a:spcAft>
                <a:spcPts val="0"/>
              </a:spcAft>
              <a:buSzPts val="1300"/>
              <a:buChar char="○"/>
            </a:pPr>
            <a:r>
              <a:rPr lang="en" sz="1300"/>
              <a:t>Elevation: not </a:t>
            </a:r>
            <a:r>
              <a:rPr lang="en" sz="1300"/>
              <a:t>helpful (essentially no effect on model performance)</a:t>
            </a:r>
            <a:endParaRPr sz="1300"/>
          </a:p>
          <a:p>
            <a:pPr indent="-311150" lvl="1" marL="914400" rtl="0" algn="l">
              <a:spcBef>
                <a:spcPts val="0"/>
              </a:spcBef>
              <a:spcAft>
                <a:spcPts val="0"/>
              </a:spcAft>
              <a:buSzPts val="1300"/>
              <a:buChar char="○"/>
            </a:pPr>
            <a:r>
              <a:rPr lang="en" sz="1300"/>
              <a:t>Elevation =&gt; overfitting =&gt; low test accuracy? </a:t>
            </a:r>
            <a:endParaRPr sz="1300"/>
          </a:p>
          <a:p>
            <a:pPr indent="-311150" lvl="1" marL="914400" rtl="0" algn="l">
              <a:spcBef>
                <a:spcPts val="0"/>
              </a:spcBef>
              <a:spcAft>
                <a:spcPts val="0"/>
              </a:spcAft>
              <a:buSzPts val="1300"/>
              <a:buChar char="○"/>
            </a:pPr>
            <a:r>
              <a:rPr lang="en" sz="1300"/>
              <a:t>Relative usefulness of the models remained the same – decision tree had lower performance but more usefulness</a:t>
            </a:r>
            <a:endParaRPr sz="1300"/>
          </a:p>
        </p:txBody>
      </p:sp>
      <p:pic>
        <p:nvPicPr>
          <p:cNvPr id="610" name="Google Shape;610;p85"/>
          <p:cNvPicPr preferRelativeResize="0"/>
          <p:nvPr/>
        </p:nvPicPr>
        <p:blipFill rotWithShape="1">
          <a:blip r:embed="rId4">
            <a:alphaModFix/>
          </a:blip>
          <a:srcRect b="2288" l="1496" r="1350" t="1953"/>
          <a:stretch/>
        </p:blipFill>
        <p:spPr>
          <a:xfrm>
            <a:off x="6280400" y="919475"/>
            <a:ext cx="2452551" cy="1811974"/>
          </a:xfrm>
          <a:prstGeom prst="rect">
            <a:avLst/>
          </a:prstGeom>
          <a:noFill/>
          <a:ln>
            <a:noFill/>
          </a:ln>
        </p:spPr>
      </p:pic>
      <p:sp>
        <p:nvSpPr>
          <p:cNvPr id="611" name="Google Shape;611;p85"/>
          <p:cNvSpPr txBox="1"/>
          <p:nvPr/>
        </p:nvSpPr>
        <p:spPr>
          <a:xfrm>
            <a:off x="4665200" y="1277550"/>
            <a:ext cx="1615200" cy="861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t>Logreg and SVM with normalized: same behavior (classifying all into one class)</a:t>
            </a:r>
            <a:endParaRPr sz="1100"/>
          </a:p>
        </p:txBody>
      </p:sp>
      <p:pic>
        <p:nvPicPr>
          <p:cNvPr id="612" name="Google Shape;612;p85"/>
          <p:cNvPicPr preferRelativeResize="0"/>
          <p:nvPr/>
        </p:nvPicPr>
        <p:blipFill>
          <a:blip r:embed="rId5">
            <a:alphaModFix/>
          </a:blip>
          <a:stretch>
            <a:fillRect/>
          </a:stretch>
        </p:blipFill>
        <p:spPr>
          <a:xfrm>
            <a:off x="6237600" y="2731454"/>
            <a:ext cx="2538151" cy="1911069"/>
          </a:xfrm>
          <a:prstGeom prst="rect">
            <a:avLst/>
          </a:prstGeom>
          <a:noFill/>
          <a:ln>
            <a:noFill/>
          </a:ln>
        </p:spPr>
      </p:pic>
      <p:sp>
        <p:nvSpPr>
          <p:cNvPr id="613" name="Google Shape;613;p85"/>
          <p:cNvSpPr txBox="1"/>
          <p:nvPr/>
        </p:nvSpPr>
        <p:spPr>
          <a:xfrm>
            <a:off x="4665200" y="3256038"/>
            <a:ext cx="1615200" cy="692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t>DTree and RF</a:t>
            </a:r>
            <a:r>
              <a:rPr lang="en" sz="1100"/>
              <a:t>: more useful (actual decision boundaries)</a:t>
            </a:r>
            <a:endParaRPr sz="1100"/>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7" name="Shape 617"/>
        <p:cNvGrpSpPr/>
        <p:nvPr/>
      </p:nvGrpSpPr>
      <p:grpSpPr>
        <a:xfrm>
          <a:off x="0" y="0"/>
          <a:ext cx="0" cy="0"/>
          <a:chOff x="0" y="0"/>
          <a:chExt cx="0" cy="0"/>
        </a:xfrm>
      </p:grpSpPr>
      <p:sp>
        <p:nvSpPr>
          <p:cNvPr id="618" name="Google Shape;618;p86"/>
          <p:cNvSpPr txBox="1"/>
          <p:nvPr>
            <p:ph type="title"/>
          </p:nvPr>
        </p:nvSpPr>
        <p:spPr>
          <a:xfrm>
            <a:off x="1" y="1"/>
            <a:ext cx="7245000" cy="1061100"/>
          </a:xfrm>
          <a:prstGeom prst="rect">
            <a:avLst/>
          </a:prstGeom>
        </p:spPr>
        <p:txBody>
          <a:bodyPr anchorCtr="0" anchor="ctr" bIns="0" lIns="469800" spcFirstLastPara="1" rIns="0" wrap="square" tIns="283500">
            <a:noAutofit/>
          </a:bodyPr>
          <a:lstStyle/>
          <a:p>
            <a:pPr indent="0" lvl="0" marL="0" rtl="0" algn="l">
              <a:spcBef>
                <a:spcPts val="0"/>
              </a:spcBef>
              <a:spcAft>
                <a:spcPts val="0"/>
              </a:spcAft>
              <a:buNone/>
            </a:pPr>
            <a:r>
              <a:rPr lang="en"/>
              <a:t>Recurrent Neural Networks on Time Series Data</a:t>
            </a:r>
            <a:endParaRPr/>
          </a:p>
        </p:txBody>
      </p:sp>
      <p:sp>
        <p:nvSpPr>
          <p:cNvPr id="619" name="Google Shape;619;p86"/>
          <p:cNvSpPr txBox="1"/>
          <p:nvPr>
            <p:ph idx="1" type="body"/>
          </p:nvPr>
        </p:nvSpPr>
        <p:spPr>
          <a:xfrm>
            <a:off x="416712" y="1114625"/>
            <a:ext cx="4211100" cy="3564600"/>
          </a:xfrm>
          <a:prstGeom prst="rect">
            <a:avLst/>
          </a:prstGeom>
        </p:spPr>
        <p:txBody>
          <a:bodyPr anchorCtr="0" anchor="t" bIns="0" lIns="0" spcFirstLastPara="1" rIns="0" wrap="square" tIns="0">
            <a:noAutofit/>
          </a:bodyPr>
          <a:lstStyle/>
          <a:p>
            <a:pPr indent="-317500" lvl="0" marL="457200" rtl="0" algn="l">
              <a:spcBef>
                <a:spcPts val="0"/>
              </a:spcBef>
              <a:spcAft>
                <a:spcPts val="0"/>
              </a:spcAft>
              <a:buSzPts val="1400"/>
              <a:buChar char="●"/>
            </a:pPr>
            <a:r>
              <a:rPr lang="en"/>
              <a:t>We created a dataset of 12 hours worth of weather data for each outage or control point + timestamp</a:t>
            </a:r>
            <a:endParaRPr/>
          </a:p>
          <a:p>
            <a:pPr indent="-317500" lvl="1" marL="914400" rtl="0" algn="l">
              <a:spcBef>
                <a:spcPts val="0"/>
              </a:spcBef>
              <a:spcAft>
                <a:spcPts val="0"/>
              </a:spcAft>
              <a:buSzPts val="1400"/>
              <a:buChar char="○"/>
            </a:pPr>
            <a:r>
              <a:rPr lang="en"/>
              <a:t>Did the same for 6 hours</a:t>
            </a:r>
            <a:endParaRPr/>
          </a:p>
          <a:p>
            <a:pPr indent="-317500" lvl="0" marL="457200" rtl="0" algn="l">
              <a:spcBef>
                <a:spcPts val="0"/>
              </a:spcBef>
              <a:spcAft>
                <a:spcPts val="0"/>
              </a:spcAft>
              <a:buSzPts val="1400"/>
              <a:buChar char="●"/>
            </a:pPr>
            <a:r>
              <a:rPr lang="en"/>
              <a:t>Built a vanilla RNN architecture</a:t>
            </a:r>
            <a:endParaRPr/>
          </a:p>
          <a:p>
            <a:pPr indent="-317500" lvl="0" marL="457200" rtl="0" algn="l">
              <a:spcBef>
                <a:spcPts val="0"/>
              </a:spcBef>
              <a:spcAft>
                <a:spcPts val="0"/>
              </a:spcAft>
              <a:buSzPts val="1400"/>
              <a:buChar char="●"/>
            </a:pPr>
            <a:r>
              <a:rPr lang="en"/>
              <a:t>Have not yet gotten around to training the model</a:t>
            </a:r>
            <a:endParaRPr/>
          </a:p>
          <a:p>
            <a:pPr indent="-317500" lvl="0" marL="457200" rtl="0" algn="l">
              <a:spcBef>
                <a:spcPts val="0"/>
              </a:spcBef>
              <a:spcAft>
                <a:spcPts val="0"/>
              </a:spcAft>
              <a:buSzPts val="1400"/>
              <a:buChar char="●"/>
            </a:pPr>
            <a:r>
              <a:rPr lang="en"/>
              <a:t>Code notebook: here</a:t>
            </a:r>
            <a:endParaRPr/>
          </a:p>
        </p:txBody>
      </p:sp>
      <p:pic>
        <p:nvPicPr>
          <p:cNvPr id="620" name="Google Shape;620;p86"/>
          <p:cNvPicPr preferRelativeResize="0"/>
          <p:nvPr/>
        </p:nvPicPr>
        <p:blipFill rotWithShape="1">
          <a:blip r:embed="rId3">
            <a:alphaModFix/>
          </a:blip>
          <a:srcRect b="35761" l="0" r="0" t="0"/>
          <a:stretch/>
        </p:blipFill>
        <p:spPr>
          <a:xfrm>
            <a:off x="4627800" y="862725"/>
            <a:ext cx="3396336" cy="1709024"/>
          </a:xfrm>
          <a:prstGeom prst="rect">
            <a:avLst/>
          </a:prstGeom>
          <a:noFill/>
          <a:ln>
            <a:noFill/>
          </a:ln>
        </p:spPr>
      </p:pic>
      <p:pic>
        <p:nvPicPr>
          <p:cNvPr id="621" name="Google Shape;621;p86"/>
          <p:cNvPicPr preferRelativeResize="0"/>
          <p:nvPr/>
        </p:nvPicPr>
        <p:blipFill rotWithShape="1">
          <a:blip r:embed="rId4">
            <a:alphaModFix/>
          </a:blip>
          <a:srcRect b="21420" l="0" r="0" t="0"/>
          <a:stretch/>
        </p:blipFill>
        <p:spPr>
          <a:xfrm>
            <a:off x="5595950" y="2789650"/>
            <a:ext cx="3059725" cy="1709025"/>
          </a:xfrm>
          <a:prstGeom prst="rect">
            <a:avLst/>
          </a:prstGeom>
          <a:noFill/>
          <a:ln>
            <a:noFill/>
          </a:ln>
        </p:spPr>
      </p:pic>
      <p:sp>
        <p:nvSpPr>
          <p:cNvPr id="622" name="Google Shape;622;p86"/>
          <p:cNvSpPr txBox="1"/>
          <p:nvPr/>
        </p:nvSpPr>
        <p:spPr>
          <a:xfrm>
            <a:off x="3873950" y="2896800"/>
            <a:ext cx="16152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t>Array representations of 12-hour data</a:t>
            </a:r>
            <a:endParaRPr sz="1100"/>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6" name="Shape 626"/>
        <p:cNvGrpSpPr/>
        <p:nvPr/>
      </p:nvGrpSpPr>
      <p:grpSpPr>
        <a:xfrm>
          <a:off x="0" y="0"/>
          <a:ext cx="0" cy="0"/>
          <a:chOff x="0" y="0"/>
          <a:chExt cx="0" cy="0"/>
        </a:xfrm>
      </p:grpSpPr>
      <p:sp>
        <p:nvSpPr>
          <p:cNvPr id="627" name="Google Shape;627;p87"/>
          <p:cNvSpPr txBox="1"/>
          <p:nvPr>
            <p:ph type="title"/>
          </p:nvPr>
        </p:nvSpPr>
        <p:spPr>
          <a:xfrm>
            <a:off x="1" y="1"/>
            <a:ext cx="7245000" cy="1061100"/>
          </a:xfrm>
          <a:prstGeom prst="rect">
            <a:avLst/>
          </a:prstGeom>
        </p:spPr>
        <p:txBody>
          <a:bodyPr anchorCtr="0" anchor="ctr" bIns="0" lIns="469800" spcFirstLastPara="1" rIns="0" wrap="square" tIns="283500">
            <a:noAutofit/>
          </a:bodyPr>
          <a:lstStyle/>
          <a:p>
            <a:pPr indent="0" lvl="0" marL="0" rtl="0" algn="l">
              <a:spcBef>
                <a:spcPts val="0"/>
              </a:spcBef>
              <a:spcAft>
                <a:spcPts val="0"/>
              </a:spcAft>
              <a:buNone/>
            </a:pPr>
            <a:r>
              <a:rPr lang="en"/>
              <a:t>Sentiment Analysis</a:t>
            </a:r>
            <a:endParaRPr/>
          </a:p>
        </p:txBody>
      </p:sp>
      <p:sp>
        <p:nvSpPr>
          <p:cNvPr id="628" name="Google Shape;628;p87"/>
          <p:cNvSpPr txBox="1"/>
          <p:nvPr>
            <p:ph idx="1" type="body"/>
          </p:nvPr>
        </p:nvSpPr>
        <p:spPr>
          <a:xfrm>
            <a:off x="470312" y="1007350"/>
            <a:ext cx="4211100" cy="3564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Twitter API research</a:t>
            </a:r>
            <a:endParaRPr/>
          </a:p>
          <a:p>
            <a:pPr indent="-317500" lvl="0" marL="457200" rtl="0" algn="l">
              <a:spcBef>
                <a:spcPts val="0"/>
              </a:spcBef>
              <a:spcAft>
                <a:spcPts val="0"/>
              </a:spcAft>
              <a:buSzPts val="1400"/>
              <a:buChar char="●"/>
            </a:pPr>
            <a:r>
              <a:rPr lang="en"/>
              <a:t>Developer Account is free for everyone</a:t>
            </a:r>
            <a:endParaRPr/>
          </a:p>
          <a:p>
            <a:pPr indent="-317500" lvl="0" marL="457200" rtl="0" algn="l">
              <a:spcBef>
                <a:spcPts val="0"/>
              </a:spcBef>
              <a:spcAft>
                <a:spcPts val="0"/>
              </a:spcAft>
              <a:buSzPts val="1400"/>
              <a:buChar char="●"/>
            </a:pPr>
            <a:r>
              <a:rPr lang="en"/>
              <a:t>Queries are very niche and hard to access actual tweets</a:t>
            </a:r>
            <a:endParaRPr/>
          </a:p>
          <a:p>
            <a:pPr indent="-317500" lvl="1" marL="914400" rtl="0" algn="l">
              <a:spcBef>
                <a:spcPts val="0"/>
              </a:spcBef>
              <a:spcAft>
                <a:spcPts val="0"/>
              </a:spcAft>
              <a:buSzPts val="1400"/>
              <a:buChar char="○"/>
            </a:pPr>
            <a:r>
              <a:rPr lang="en"/>
              <a:t>Free developer account grants you access to tweets from past 7 days</a:t>
            </a:r>
            <a:endParaRPr/>
          </a:p>
          <a:p>
            <a:pPr indent="-317500" lvl="1" marL="914400" rtl="0" algn="l">
              <a:spcBef>
                <a:spcPts val="0"/>
              </a:spcBef>
              <a:spcAft>
                <a:spcPts val="0"/>
              </a:spcAft>
              <a:buSzPts val="1400"/>
              <a:buChar char="○"/>
            </a:pPr>
            <a:r>
              <a:rPr lang="en"/>
              <a:t>Premium account grants access to archive since 2006</a:t>
            </a:r>
            <a:endParaRPr/>
          </a:p>
          <a:p>
            <a:pPr indent="-317500" lvl="2" marL="1371600" rtl="0" algn="l">
              <a:spcBef>
                <a:spcPts val="0"/>
              </a:spcBef>
              <a:spcAft>
                <a:spcPts val="0"/>
              </a:spcAft>
              <a:buSzPts val="1400"/>
              <a:buChar char="■"/>
            </a:pPr>
            <a:r>
              <a:rPr lang="en"/>
              <a:t>Requires application to gain access (do not know the cost)</a:t>
            </a:r>
            <a:endParaRPr/>
          </a:p>
          <a:p>
            <a:pPr indent="-317500" lvl="0" marL="457200" rtl="0" algn="l">
              <a:spcBef>
                <a:spcPts val="0"/>
              </a:spcBef>
              <a:spcAft>
                <a:spcPts val="0"/>
              </a:spcAft>
              <a:buSzPts val="1400"/>
              <a:buChar char="●"/>
            </a:pPr>
            <a:r>
              <a:rPr lang="en"/>
              <a:t>The API itself seems pretty simple to use</a:t>
            </a:r>
            <a:endParaRPr/>
          </a:p>
          <a:p>
            <a:pPr indent="-317500" lvl="0" marL="457200" rtl="0" algn="l">
              <a:spcBef>
                <a:spcPts val="0"/>
              </a:spcBef>
              <a:spcAft>
                <a:spcPts val="0"/>
              </a:spcAft>
              <a:buSzPts val="1400"/>
              <a:buChar char="●"/>
            </a:pPr>
            <a:r>
              <a:rPr lang="en"/>
              <a:t>Extremely popular and widely used to there are many tutorials and guides</a:t>
            </a:r>
            <a:endParaRPr/>
          </a:p>
          <a:p>
            <a:pPr indent="-317500" lvl="0" marL="457200" rtl="0" algn="l">
              <a:spcBef>
                <a:spcPts val="0"/>
              </a:spcBef>
              <a:spcAft>
                <a:spcPts val="0"/>
              </a:spcAft>
              <a:buSzPts val="1400"/>
              <a:buChar char="●"/>
            </a:pPr>
            <a:r>
              <a:rPr lang="en"/>
              <a:t>The only drawback is the information that twitter gives you access to – mostly used to create twitter bots</a:t>
            </a:r>
            <a:endParaRPr/>
          </a:p>
          <a:p>
            <a:pPr indent="0" lvl="0" marL="0" rtl="0" algn="l">
              <a:spcBef>
                <a:spcPts val="0"/>
              </a:spcBef>
              <a:spcAft>
                <a:spcPts val="0"/>
              </a:spcAft>
              <a:buNone/>
            </a:pPr>
            <a:r>
              <a:t/>
            </a:r>
            <a:endParaRPr/>
          </a:p>
        </p:txBody>
      </p:sp>
      <p:sp>
        <p:nvSpPr>
          <p:cNvPr id="629" name="Google Shape;629;p87"/>
          <p:cNvSpPr txBox="1"/>
          <p:nvPr>
            <p:ph idx="1" type="body"/>
          </p:nvPr>
        </p:nvSpPr>
        <p:spPr>
          <a:xfrm>
            <a:off x="4798487" y="1007350"/>
            <a:ext cx="4211100" cy="3564600"/>
          </a:xfrm>
          <a:prstGeom prst="rect">
            <a:avLst/>
          </a:prstGeom>
        </p:spPr>
        <p:txBody>
          <a:bodyPr anchorCtr="0" anchor="t" bIns="0" lIns="0" spcFirstLastPara="1" rIns="0" wrap="square" tIns="0">
            <a:noAutofit/>
          </a:bodyPr>
          <a:lstStyle/>
          <a:p>
            <a:pPr indent="-317500" lvl="0" marL="457200" rtl="0" algn="l">
              <a:spcBef>
                <a:spcPts val="0"/>
              </a:spcBef>
              <a:spcAft>
                <a:spcPts val="0"/>
              </a:spcAft>
              <a:buSzPts val="1400"/>
              <a:buChar char="●"/>
            </a:pPr>
            <a:r>
              <a:rPr lang="en"/>
              <a:t>Our team has been working on </a:t>
            </a:r>
            <a:r>
              <a:rPr lang="en"/>
              <a:t>gaining premium account access</a:t>
            </a:r>
            <a:endParaRPr/>
          </a:p>
        </p:txBody>
      </p:sp>
      <p:pic>
        <p:nvPicPr>
          <p:cNvPr descr="Twitter Introduces Turn Off Notification From The Strangers - Twitter Api  Transparent PNG - 840x840 - Free Download on NicePNG" id="630" name="Google Shape;630;p87"/>
          <p:cNvPicPr preferRelativeResize="0"/>
          <p:nvPr/>
        </p:nvPicPr>
        <p:blipFill>
          <a:blip r:embed="rId3">
            <a:alphaModFix/>
          </a:blip>
          <a:stretch>
            <a:fillRect/>
          </a:stretch>
        </p:blipFill>
        <p:spPr>
          <a:xfrm>
            <a:off x="5593075" y="1787625"/>
            <a:ext cx="2499925" cy="26212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4" name="Shape 634"/>
        <p:cNvGrpSpPr/>
        <p:nvPr/>
      </p:nvGrpSpPr>
      <p:grpSpPr>
        <a:xfrm>
          <a:off x="0" y="0"/>
          <a:ext cx="0" cy="0"/>
          <a:chOff x="0" y="0"/>
          <a:chExt cx="0" cy="0"/>
        </a:xfrm>
      </p:grpSpPr>
      <p:sp>
        <p:nvSpPr>
          <p:cNvPr id="635" name="Google Shape;635;p88"/>
          <p:cNvSpPr txBox="1"/>
          <p:nvPr>
            <p:ph type="ctrTitle"/>
          </p:nvPr>
        </p:nvSpPr>
        <p:spPr>
          <a:xfrm>
            <a:off x="470297" y="1061100"/>
            <a:ext cx="6155700" cy="2335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Further Work</a:t>
            </a:r>
            <a:endParaRPr/>
          </a:p>
        </p:txBody>
      </p:sp>
      <p:sp>
        <p:nvSpPr>
          <p:cNvPr id="636" name="Google Shape;636;p88"/>
          <p:cNvSpPr txBox="1"/>
          <p:nvPr>
            <p:ph idx="1" type="subTitle"/>
          </p:nvPr>
        </p:nvSpPr>
        <p:spPr>
          <a:xfrm>
            <a:off x="470298" y="3396600"/>
            <a:ext cx="6156000" cy="674700"/>
          </a:xfrm>
          <a:prstGeom prst="rect">
            <a:avLst/>
          </a:prstGeom>
        </p:spPr>
        <p:txBody>
          <a:bodyPr anchorCtr="0" anchor="t" bIns="0" lIns="0" spcFirstLastPara="1" rIns="0" wrap="square" tIns="81000">
            <a:noAutofit/>
          </a:bodyPr>
          <a:lstStyle/>
          <a:p>
            <a:pPr indent="0" lvl="0" marL="0" rtl="0" algn="l">
              <a:spcBef>
                <a:spcPts val="0"/>
              </a:spcBef>
              <a:spcAft>
                <a:spcPts val="0"/>
              </a:spcAft>
              <a:buNone/>
            </a:pPr>
            <a:r>
              <a:rPr lang="en"/>
              <a:t>For continued work on this project.</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0" name="Shape 640"/>
        <p:cNvGrpSpPr/>
        <p:nvPr/>
      </p:nvGrpSpPr>
      <p:grpSpPr>
        <a:xfrm>
          <a:off x="0" y="0"/>
          <a:ext cx="0" cy="0"/>
          <a:chOff x="0" y="0"/>
          <a:chExt cx="0" cy="0"/>
        </a:xfrm>
      </p:grpSpPr>
      <p:sp>
        <p:nvSpPr>
          <p:cNvPr id="641" name="Google Shape;641;p89"/>
          <p:cNvSpPr txBox="1"/>
          <p:nvPr>
            <p:ph type="title"/>
          </p:nvPr>
        </p:nvSpPr>
        <p:spPr>
          <a:xfrm>
            <a:off x="1" y="1"/>
            <a:ext cx="7245000" cy="1061100"/>
          </a:xfrm>
          <a:prstGeom prst="rect">
            <a:avLst/>
          </a:prstGeom>
        </p:spPr>
        <p:txBody>
          <a:bodyPr anchorCtr="0" anchor="ctr" bIns="0" lIns="469800" spcFirstLastPara="1" rIns="0" wrap="square" tIns="283500">
            <a:noAutofit/>
          </a:bodyPr>
          <a:lstStyle/>
          <a:p>
            <a:pPr indent="0" lvl="0" marL="0" rtl="0" algn="l">
              <a:spcBef>
                <a:spcPts val="0"/>
              </a:spcBef>
              <a:spcAft>
                <a:spcPts val="0"/>
              </a:spcAft>
              <a:buNone/>
            </a:pPr>
            <a:r>
              <a:rPr lang="en"/>
              <a:t>Further Work 1: Using More Data</a:t>
            </a:r>
            <a:endParaRPr/>
          </a:p>
        </p:txBody>
      </p:sp>
      <p:sp>
        <p:nvSpPr>
          <p:cNvPr id="642" name="Google Shape;642;p89"/>
          <p:cNvSpPr txBox="1"/>
          <p:nvPr>
            <p:ph idx="1" type="body"/>
          </p:nvPr>
        </p:nvSpPr>
        <p:spPr>
          <a:xfrm>
            <a:off x="470290" y="1114500"/>
            <a:ext cx="7656600" cy="3564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1300"/>
              <a:t>Use more states’ data as our training set </a:t>
            </a:r>
            <a:endParaRPr sz="1300"/>
          </a:p>
          <a:p>
            <a:pPr indent="-311150" lvl="0" marL="457200" rtl="0" algn="l">
              <a:spcBef>
                <a:spcPts val="0"/>
              </a:spcBef>
              <a:spcAft>
                <a:spcPts val="0"/>
              </a:spcAft>
              <a:buSzPts val="1300"/>
              <a:buChar char="●"/>
            </a:pPr>
            <a:r>
              <a:rPr lang="en" sz="1300"/>
              <a:t>Specifically, </a:t>
            </a:r>
            <a:r>
              <a:rPr lang="en" sz="1300"/>
              <a:t>use neighboring state(s) as test dataset to see how model generalizes</a:t>
            </a:r>
            <a:endParaRPr sz="1300"/>
          </a:p>
          <a:p>
            <a:pPr indent="-311150" lvl="0" marL="457200" rtl="0" algn="l">
              <a:spcBef>
                <a:spcPts val="0"/>
              </a:spcBef>
              <a:spcAft>
                <a:spcPts val="0"/>
              </a:spcAft>
              <a:buSzPts val="1300"/>
              <a:buChar char="●"/>
            </a:pPr>
            <a:r>
              <a:rPr lang="en" sz="1300"/>
              <a:t>Coastal states (CA/NY), hotter states (Texas), midwestern states (Iowa)</a:t>
            </a:r>
            <a:endParaRPr sz="1300"/>
          </a:p>
          <a:p>
            <a:pPr indent="-311150" lvl="0" marL="457200" rtl="0" algn="l">
              <a:spcBef>
                <a:spcPts val="0"/>
              </a:spcBef>
              <a:spcAft>
                <a:spcPts val="0"/>
              </a:spcAft>
              <a:buSzPts val="1300"/>
              <a:buChar char="●"/>
            </a:pPr>
            <a:r>
              <a:rPr lang="en" sz="1300"/>
              <a:t>This would involve the following:</a:t>
            </a:r>
            <a:endParaRPr sz="1300"/>
          </a:p>
          <a:p>
            <a:pPr indent="-311150" lvl="1" marL="914400" rtl="0" algn="l">
              <a:spcBef>
                <a:spcPts val="0"/>
              </a:spcBef>
              <a:spcAft>
                <a:spcPts val="0"/>
              </a:spcAft>
              <a:buSzPts val="1300"/>
              <a:buChar char="○"/>
            </a:pPr>
            <a:r>
              <a:rPr lang="en" sz="1300"/>
              <a:t>Find the outage datasets from online, run the data cleaning code pipeline (might need to make adjustments specific to these datasets), run the control data generation pipeline, and run the weather APIs to get the relevant features out of both data groups (control and outage)</a:t>
            </a:r>
            <a:endParaRPr sz="1300"/>
          </a:p>
          <a:p>
            <a:pPr indent="-311150" lvl="0" marL="457200" rtl="0" algn="l">
              <a:spcBef>
                <a:spcPts val="0"/>
              </a:spcBef>
              <a:spcAft>
                <a:spcPts val="0"/>
              </a:spcAft>
              <a:buSzPts val="1300"/>
              <a:buChar char="●"/>
            </a:pPr>
            <a:r>
              <a:rPr lang="en" sz="1300"/>
              <a:t>Problem: </a:t>
            </a:r>
            <a:r>
              <a:rPr i="1" lang="en" sz="1300"/>
              <a:t>API access expired </a:t>
            </a:r>
            <a:r>
              <a:rPr lang="en" sz="1300"/>
              <a:t>(as of late April)</a:t>
            </a:r>
            <a:endParaRPr sz="1300"/>
          </a:p>
          <a:p>
            <a:pPr indent="0" lvl="0" marL="0" rtl="0" algn="l">
              <a:spcBef>
                <a:spcPts val="0"/>
              </a:spcBef>
              <a:spcAft>
                <a:spcPts val="0"/>
              </a:spcAft>
              <a:buNone/>
            </a:pPr>
            <a:r>
              <a:rPr lang="en" sz="1300"/>
              <a:t>Use more hours of data (higher-dimensional encoding)</a:t>
            </a:r>
            <a:endParaRPr sz="1300"/>
          </a:p>
          <a:p>
            <a:pPr indent="-311150" lvl="0" marL="457200" rtl="0" algn="l">
              <a:spcBef>
                <a:spcPts val="0"/>
              </a:spcBef>
              <a:spcAft>
                <a:spcPts val="0"/>
              </a:spcAft>
              <a:buSzPts val="1300"/>
              <a:buChar char="●"/>
            </a:pPr>
            <a:r>
              <a:rPr lang="en" sz="1300"/>
              <a:t>We started this (through accessing 6- and 12- hour data, </a:t>
            </a:r>
            <a:r>
              <a:rPr lang="en" sz="1300"/>
              <a:t>attempting</a:t>
            </a:r>
            <a:r>
              <a:rPr lang="en" sz="1300"/>
              <a:t> RNNs)</a:t>
            </a:r>
            <a:endParaRPr sz="1300"/>
          </a:p>
          <a:p>
            <a:pPr indent="-311150" lvl="0" marL="457200" rtl="0" algn="l">
              <a:spcBef>
                <a:spcPts val="0"/>
              </a:spcBef>
              <a:spcAft>
                <a:spcPts val="0"/>
              </a:spcAft>
              <a:buSzPts val="1300"/>
              <a:buChar char="●"/>
            </a:pPr>
            <a:r>
              <a:rPr lang="en" sz="1300"/>
              <a:t>Future team members on this project can </a:t>
            </a:r>
            <a:r>
              <a:rPr lang="en" sz="1300"/>
              <a:t>build</a:t>
            </a:r>
            <a:r>
              <a:rPr lang="en" sz="1300"/>
              <a:t> off of this analysis</a:t>
            </a:r>
            <a:endParaRPr sz="1300"/>
          </a:p>
          <a:p>
            <a:pPr indent="0" lvl="0" marL="0" rtl="0" algn="l">
              <a:spcBef>
                <a:spcPts val="0"/>
              </a:spcBef>
              <a:spcAft>
                <a:spcPts val="0"/>
              </a:spcAft>
              <a:buNone/>
            </a:pPr>
            <a:r>
              <a:rPr lang="en" sz="1300"/>
              <a:t>Use even larger control dataset, optimize the control/outage dataset size ratio</a:t>
            </a:r>
            <a:endParaRPr sz="1300"/>
          </a:p>
          <a:p>
            <a:pPr indent="-311150" lvl="0" marL="457200" rtl="0" algn="l">
              <a:spcBef>
                <a:spcPts val="0"/>
              </a:spcBef>
              <a:spcAft>
                <a:spcPts val="0"/>
              </a:spcAft>
              <a:buSzPts val="1300"/>
              <a:buChar char="●"/>
            </a:pPr>
            <a:r>
              <a:rPr lang="en" sz="1300"/>
              <a:t>For 18817 outages, 4047 control data points is still not a lot</a:t>
            </a:r>
            <a:endParaRPr sz="1300"/>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6" name="Shape 646"/>
        <p:cNvGrpSpPr/>
        <p:nvPr/>
      </p:nvGrpSpPr>
      <p:grpSpPr>
        <a:xfrm>
          <a:off x="0" y="0"/>
          <a:ext cx="0" cy="0"/>
          <a:chOff x="0" y="0"/>
          <a:chExt cx="0" cy="0"/>
        </a:xfrm>
      </p:grpSpPr>
      <p:sp>
        <p:nvSpPr>
          <p:cNvPr id="647" name="Google Shape;647;p90"/>
          <p:cNvSpPr txBox="1"/>
          <p:nvPr>
            <p:ph type="title"/>
          </p:nvPr>
        </p:nvSpPr>
        <p:spPr>
          <a:xfrm>
            <a:off x="1" y="1"/>
            <a:ext cx="7245000" cy="1061100"/>
          </a:xfrm>
          <a:prstGeom prst="rect">
            <a:avLst/>
          </a:prstGeom>
        </p:spPr>
        <p:txBody>
          <a:bodyPr anchorCtr="0" anchor="ctr" bIns="0" lIns="469800" spcFirstLastPara="1" rIns="0" wrap="square" tIns="283500">
            <a:noAutofit/>
          </a:bodyPr>
          <a:lstStyle/>
          <a:p>
            <a:pPr indent="0" lvl="0" marL="0" rtl="0" algn="l">
              <a:spcBef>
                <a:spcPts val="0"/>
              </a:spcBef>
              <a:spcAft>
                <a:spcPts val="0"/>
              </a:spcAft>
              <a:buNone/>
            </a:pPr>
            <a:r>
              <a:rPr lang="en"/>
              <a:t>Further Work</a:t>
            </a:r>
            <a:r>
              <a:rPr lang="en"/>
              <a:t> 2: Change Control Data Generation Procedure</a:t>
            </a:r>
            <a:endParaRPr/>
          </a:p>
        </p:txBody>
      </p:sp>
      <p:sp>
        <p:nvSpPr>
          <p:cNvPr id="648" name="Google Shape;648;p90"/>
          <p:cNvSpPr txBox="1"/>
          <p:nvPr>
            <p:ph idx="1" type="body"/>
          </p:nvPr>
        </p:nvSpPr>
        <p:spPr>
          <a:xfrm>
            <a:off x="416696" y="1114625"/>
            <a:ext cx="4485900" cy="3564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Currently, we pull control points that aren’t near recorded outages in order to make sure that we don’t have points in the control set. </a:t>
            </a:r>
            <a:endParaRPr/>
          </a:p>
          <a:p>
            <a:pPr indent="-317500" lvl="0" marL="457200" rtl="0" algn="l">
              <a:spcBef>
                <a:spcPts val="0"/>
              </a:spcBef>
              <a:spcAft>
                <a:spcPts val="0"/>
              </a:spcAft>
              <a:buSzPts val="1400"/>
              <a:buChar char="●"/>
            </a:pPr>
            <a:r>
              <a:rPr lang="en"/>
              <a:t>For consistency and robustness, it is likely better to use control data from the same </a:t>
            </a:r>
            <a:r>
              <a:rPr i="1" lang="en"/>
              <a:t>location</a:t>
            </a:r>
            <a:r>
              <a:rPr lang="en"/>
              <a:t> as outage data, just different times</a:t>
            </a:r>
            <a:endParaRPr/>
          </a:p>
          <a:p>
            <a:pPr indent="-317500" lvl="0" marL="457200" rtl="0" algn="l">
              <a:spcBef>
                <a:spcPts val="0"/>
              </a:spcBef>
              <a:spcAft>
                <a:spcPts val="0"/>
              </a:spcAft>
              <a:buSzPts val="1400"/>
              <a:buChar char="●"/>
            </a:pPr>
            <a:r>
              <a:rPr lang="en"/>
              <a:t>We plan to add more time controls to scan times near the outages to try to differentiate between extreme weather and extreme weather which leads to outages</a:t>
            </a:r>
            <a:endParaRPr/>
          </a:p>
          <a:p>
            <a:pPr indent="-317500" lvl="0" marL="457200" rtl="0" algn="l">
              <a:spcBef>
                <a:spcPts val="0"/>
              </a:spcBef>
              <a:spcAft>
                <a:spcPts val="0"/>
              </a:spcAft>
              <a:buSzPts val="1400"/>
              <a:buChar char="●"/>
            </a:pPr>
            <a:r>
              <a:rPr lang="en"/>
              <a:t>We also plan to tune the control/outage balance (dataset size) to try to determine what balance works the best to adjust for the vast majority of real-world cases not being outages</a:t>
            </a:r>
            <a:endParaRPr/>
          </a:p>
          <a:p>
            <a:pPr indent="-317500" lvl="0" marL="457200" rtl="0" algn="l">
              <a:spcBef>
                <a:spcPts val="0"/>
              </a:spcBef>
              <a:spcAft>
                <a:spcPts val="0"/>
              </a:spcAft>
              <a:buSzPts val="1400"/>
              <a:buChar char="●"/>
            </a:pPr>
            <a:r>
              <a:rPr lang="en"/>
              <a:t>Problem: </a:t>
            </a:r>
            <a:r>
              <a:rPr i="1" lang="en"/>
              <a:t>API access expired</a:t>
            </a:r>
            <a:r>
              <a:rPr lang="en"/>
              <a:t> (as of late April)</a:t>
            </a:r>
            <a:endParaRPr/>
          </a:p>
        </p:txBody>
      </p:sp>
      <p:pic>
        <p:nvPicPr>
          <p:cNvPr id="649" name="Google Shape;649;p90"/>
          <p:cNvPicPr preferRelativeResize="0"/>
          <p:nvPr/>
        </p:nvPicPr>
        <p:blipFill>
          <a:blip r:embed="rId3">
            <a:alphaModFix/>
          </a:blip>
          <a:stretch>
            <a:fillRect/>
          </a:stretch>
        </p:blipFill>
        <p:spPr>
          <a:xfrm>
            <a:off x="5412676" y="1125725"/>
            <a:ext cx="3372950" cy="2276450"/>
          </a:xfrm>
          <a:prstGeom prst="rect">
            <a:avLst/>
          </a:prstGeom>
          <a:noFill/>
          <a:ln>
            <a:noFill/>
          </a:ln>
        </p:spPr>
      </p:pic>
      <p:sp>
        <p:nvSpPr>
          <p:cNvPr id="650" name="Google Shape;650;p90"/>
          <p:cNvSpPr txBox="1"/>
          <p:nvPr/>
        </p:nvSpPr>
        <p:spPr>
          <a:xfrm>
            <a:off x="5529400" y="3402175"/>
            <a:ext cx="31395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Current </a:t>
            </a:r>
            <a:r>
              <a:rPr lang="en"/>
              <a:t>implementation:</a:t>
            </a:r>
            <a:endParaRPr/>
          </a:p>
          <a:p>
            <a:pPr indent="0" lvl="0" marL="0" rtl="0" algn="ctr">
              <a:spcBef>
                <a:spcPts val="0"/>
              </a:spcBef>
              <a:spcAft>
                <a:spcPts val="0"/>
              </a:spcAft>
              <a:buNone/>
            </a:pPr>
            <a:r>
              <a:rPr lang="en"/>
              <a:t>Orange: reported outage locations</a:t>
            </a:r>
            <a:endParaRPr/>
          </a:p>
          <a:p>
            <a:pPr indent="0" lvl="0" marL="0" rtl="0" algn="ctr">
              <a:spcBef>
                <a:spcPts val="0"/>
              </a:spcBef>
              <a:spcAft>
                <a:spcPts val="0"/>
              </a:spcAft>
              <a:buNone/>
            </a:pPr>
            <a:r>
              <a:rPr lang="en"/>
              <a:t>Blue: control point locations</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4" name="Shape 654"/>
        <p:cNvGrpSpPr/>
        <p:nvPr/>
      </p:nvGrpSpPr>
      <p:grpSpPr>
        <a:xfrm>
          <a:off x="0" y="0"/>
          <a:ext cx="0" cy="0"/>
          <a:chOff x="0" y="0"/>
          <a:chExt cx="0" cy="0"/>
        </a:xfrm>
      </p:grpSpPr>
      <p:sp>
        <p:nvSpPr>
          <p:cNvPr id="655" name="Google Shape;655;p91"/>
          <p:cNvSpPr txBox="1"/>
          <p:nvPr>
            <p:ph type="title"/>
          </p:nvPr>
        </p:nvSpPr>
        <p:spPr>
          <a:xfrm>
            <a:off x="1" y="1"/>
            <a:ext cx="7245000" cy="1061100"/>
          </a:xfrm>
          <a:prstGeom prst="rect">
            <a:avLst/>
          </a:prstGeom>
        </p:spPr>
        <p:txBody>
          <a:bodyPr anchorCtr="0" anchor="ctr" bIns="0" lIns="469800" spcFirstLastPara="1" rIns="0" wrap="square" tIns="283500">
            <a:noAutofit/>
          </a:bodyPr>
          <a:lstStyle/>
          <a:p>
            <a:pPr indent="0" lvl="0" marL="0" rtl="0" algn="l">
              <a:spcBef>
                <a:spcPts val="0"/>
              </a:spcBef>
              <a:spcAft>
                <a:spcPts val="0"/>
              </a:spcAft>
              <a:buNone/>
            </a:pPr>
            <a:r>
              <a:rPr lang="en"/>
              <a:t>Further Work</a:t>
            </a:r>
            <a:r>
              <a:rPr lang="en"/>
              <a:t> 3: Sentiment Analysis Research</a:t>
            </a:r>
            <a:endParaRPr/>
          </a:p>
        </p:txBody>
      </p:sp>
      <p:sp>
        <p:nvSpPr>
          <p:cNvPr id="656" name="Google Shape;656;p91"/>
          <p:cNvSpPr txBox="1"/>
          <p:nvPr>
            <p:ph idx="1" type="body"/>
          </p:nvPr>
        </p:nvSpPr>
        <p:spPr>
          <a:xfrm>
            <a:off x="416696" y="1114625"/>
            <a:ext cx="4485900" cy="3564600"/>
          </a:xfrm>
          <a:prstGeom prst="rect">
            <a:avLst/>
          </a:prstGeom>
        </p:spPr>
        <p:txBody>
          <a:bodyPr anchorCtr="0" anchor="t" bIns="0" lIns="0" spcFirstLastPara="1" rIns="0" wrap="square" tIns="0">
            <a:noAutofit/>
          </a:bodyPr>
          <a:lstStyle/>
          <a:p>
            <a:pPr indent="-317500" lvl="0" marL="457200" rtl="0" algn="l">
              <a:lnSpc>
                <a:spcPct val="90000"/>
              </a:lnSpc>
              <a:spcBef>
                <a:spcPts val="0"/>
              </a:spcBef>
              <a:spcAft>
                <a:spcPts val="0"/>
              </a:spcAft>
              <a:buClr>
                <a:srgbClr val="000000"/>
              </a:buClr>
              <a:buSzPts val="1400"/>
              <a:buChar char="●"/>
            </a:pPr>
            <a:r>
              <a:rPr i="1" lang="en">
                <a:solidFill>
                  <a:srgbClr val="000000"/>
                </a:solidFill>
              </a:rPr>
              <a:t>Unsupervised learning using NLP libraries (NLTK, SpaCy, TextBlob)</a:t>
            </a:r>
            <a:endParaRPr i="1">
              <a:solidFill>
                <a:srgbClr val="000000"/>
              </a:solidFill>
            </a:endParaRPr>
          </a:p>
          <a:p>
            <a:pPr indent="-317500" lvl="0" marL="457200" rtl="0" algn="l">
              <a:lnSpc>
                <a:spcPct val="90000"/>
              </a:lnSpc>
              <a:spcBef>
                <a:spcPts val="0"/>
              </a:spcBef>
              <a:spcAft>
                <a:spcPts val="0"/>
              </a:spcAft>
              <a:buClr>
                <a:srgbClr val="000000"/>
              </a:buClr>
              <a:buSzPts val="1400"/>
              <a:buChar char="●"/>
            </a:pPr>
            <a:r>
              <a:rPr lang="en">
                <a:solidFill>
                  <a:srgbClr val="000000"/>
                </a:solidFill>
              </a:rPr>
              <a:t>Look at searches, social media posts, and news articles—especially blurbs that mention wind provider companies</a:t>
            </a:r>
            <a:endParaRPr>
              <a:solidFill>
                <a:srgbClr val="000000"/>
              </a:solidFill>
            </a:endParaRPr>
          </a:p>
          <a:p>
            <a:pPr indent="-317500" lvl="0" marL="457200" rtl="0" algn="l">
              <a:lnSpc>
                <a:spcPct val="90000"/>
              </a:lnSpc>
              <a:spcBef>
                <a:spcPts val="0"/>
              </a:spcBef>
              <a:spcAft>
                <a:spcPts val="0"/>
              </a:spcAft>
              <a:buClr>
                <a:srgbClr val="000000"/>
              </a:buClr>
              <a:buSzPts val="1400"/>
              <a:buChar char="●"/>
            </a:pPr>
            <a:r>
              <a:rPr lang="en">
                <a:solidFill>
                  <a:srgbClr val="000000"/>
                </a:solidFill>
              </a:rPr>
              <a:t>Pay most attention to findings about individual sentiment that can lead to actionable insights for companies</a:t>
            </a:r>
            <a:endParaRPr/>
          </a:p>
        </p:txBody>
      </p:sp>
      <p:pic>
        <p:nvPicPr>
          <p:cNvPr descr="Fleet your last Fleet — the Twitter feature vanishes today | TechCrunch" id="657" name="Google Shape;657;p91"/>
          <p:cNvPicPr preferRelativeResize="0"/>
          <p:nvPr/>
        </p:nvPicPr>
        <p:blipFill>
          <a:blip r:embed="rId3">
            <a:alphaModFix/>
          </a:blip>
          <a:stretch>
            <a:fillRect/>
          </a:stretch>
        </p:blipFill>
        <p:spPr>
          <a:xfrm>
            <a:off x="5836475" y="1060850"/>
            <a:ext cx="2821757" cy="1498025"/>
          </a:xfrm>
          <a:prstGeom prst="rect">
            <a:avLst/>
          </a:prstGeom>
          <a:noFill/>
          <a:ln>
            <a:noFill/>
          </a:ln>
        </p:spPr>
      </p:pic>
      <p:pic>
        <p:nvPicPr>
          <p:cNvPr descr="nltk | Natural Language Toolkit" id="658" name="Google Shape;658;p91"/>
          <p:cNvPicPr preferRelativeResize="0"/>
          <p:nvPr/>
        </p:nvPicPr>
        <p:blipFill>
          <a:blip r:embed="rId4">
            <a:alphaModFix/>
          </a:blip>
          <a:stretch>
            <a:fillRect/>
          </a:stretch>
        </p:blipFill>
        <p:spPr>
          <a:xfrm>
            <a:off x="6864650" y="2681300"/>
            <a:ext cx="1793575" cy="1793575"/>
          </a:xfrm>
          <a:prstGeom prst="rect">
            <a:avLst/>
          </a:prstGeom>
          <a:noFill/>
          <a:ln>
            <a:noFill/>
          </a:ln>
        </p:spPr>
      </p:pic>
      <p:pic>
        <p:nvPicPr>
          <p:cNvPr descr="File:SpaCy logo.svg - Wikipedia" id="659" name="Google Shape;659;p91"/>
          <p:cNvPicPr preferRelativeResize="0"/>
          <p:nvPr/>
        </p:nvPicPr>
        <p:blipFill>
          <a:blip r:embed="rId5">
            <a:alphaModFix/>
          </a:blip>
          <a:stretch>
            <a:fillRect/>
          </a:stretch>
        </p:blipFill>
        <p:spPr>
          <a:xfrm>
            <a:off x="2235825" y="2854588"/>
            <a:ext cx="4049957" cy="14470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3" name="Shape 663"/>
        <p:cNvGrpSpPr/>
        <p:nvPr/>
      </p:nvGrpSpPr>
      <p:grpSpPr>
        <a:xfrm>
          <a:off x="0" y="0"/>
          <a:ext cx="0" cy="0"/>
          <a:chOff x="0" y="0"/>
          <a:chExt cx="0" cy="0"/>
        </a:xfrm>
      </p:grpSpPr>
      <p:sp>
        <p:nvSpPr>
          <p:cNvPr id="664" name="Google Shape;664;p92"/>
          <p:cNvSpPr txBox="1"/>
          <p:nvPr>
            <p:ph type="ctrTitle"/>
          </p:nvPr>
        </p:nvSpPr>
        <p:spPr>
          <a:xfrm>
            <a:off x="470597" y="985450"/>
            <a:ext cx="4211400" cy="2335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Q&amp;A, Reflections, Next Steps</a:t>
            </a:r>
            <a:endParaRPr/>
          </a:p>
        </p:txBody>
      </p:sp>
      <p:sp>
        <p:nvSpPr>
          <p:cNvPr id="665" name="Google Shape;665;p92"/>
          <p:cNvSpPr txBox="1"/>
          <p:nvPr>
            <p:ph idx="1" type="subTitle"/>
          </p:nvPr>
        </p:nvSpPr>
        <p:spPr>
          <a:xfrm>
            <a:off x="470298" y="3396600"/>
            <a:ext cx="4212000" cy="674700"/>
          </a:xfrm>
          <a:prstGeom prst="rect">
            <a:avLst/>
          </a:prstGeom>
        </p:spPr>
        <p:txBody>
          <a:bodyPr anchorCtr="0" anchor="t" bIns="0" lIns="0" spcFirstLastPara="1" rIns="0" wrap="square" tIns="81000">
            <a:noAutofit/>
          </a:bodyPr>
          <a:lstStyle/>
          <a:p>
            <a:pPr indent="0" lvl="0" marL="0" rtl="0" algn="l">
              <a:spcBef>
                <a:spcPts val="0"/>
              </a:spcBef>
              <a:spcAft>
                <a:spcPts val="0"/>
              </a:spcAft>
              <a:buNone/>
            </a:pPr>
            <a:r>
              <a:rPr lang="en"/>
              <a:t>15-20 minutes for Q&amp;A, reflections from analysts, feedback exchange, and discussion of next steps (including code handoff).</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666" name="Google Shape;666;p92"/>
          <p:cNvPicPr preferRelativeResize="0"/>
          <p:nvPr/>
        </p:nvPicPr>
        <p:blipFill>
          <a:blip r:embed="rId3">
            <a:alphaModFix/>
          </a:blip>
          <a:stretch>
            <a:fillRect/>
          </a:stretch>
        </p:blipFill>
        <p:spPr>
          <a:xfrm>
            <a:off x="7442100" y="816525"/>
            <a:ext cx="1787448" cy="759299"/>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0" name="Shape 670"/>
        <p:cNvGrpSpPr/>
        <p:nvPr/>
      </p:nvGrpSpPr>
      <p:grpSpPr>
        <a:xfrm>
          <a:off x="0" y="0"/>
          <a:ext cx="0" cy="0"/>
          <a:chOff x="0" y="0"/>
          <a:chExt cx="0" cy="0"/>
        </a:xfrm>
      </p:grpSpPr>
      <p:sp>
        <p:nvSpPr>
          <p:cNvPr id="671" name="Google Shape;671;p93"/>
          <p:cNvSpPr txBox="1"/>
          <p:nvPr>
            <p:ph type="ctrTitle"/>
          </p:nvPr>
        </p:nvSpPr>
        <p:spPr>
          <a:xfrm>
            <a:off x="470297" y="1061100"/>
            <a:ext cx="6155700" cy="2335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Q&amp;A</a:t>
            </a:r>
            <a:endParaRPr/>
          </a:p>
        </p:txBody>
      </p:sp>
      <p:sp>
        <p:nvSpPr>
          <p:cNvPr id="672" name="Google Shape;672;p93"/>
          <p:cNvSpPr txBox="1"/>
          <p:nvPr>
            <p:ph idx="1" type="subTitle"/>
          </p:nvPr>
        </p:nvSpPr>
        <p:spPr>
          <a:xfrm>
            <a:off x="470298" y="3396600"/>
            <a:ext cx="6156000" cy="674700"/>
          </a:xfrm>
          <a:prstGeom prst="rect">
            <a:avLst/>
          </a:prstGeom>
        </p:spPr>
        <p:txBody>
          <a:bodyPr anchorCtr="0" anchor="t" bIns="0" lIns="0" spcFirstLastPara="1" rIns="0" wrap="square" tIns="81000">
            <a:noAutofit/>
          </a:bodyPr>
          <a:lstStyle/>
          <a:p>
            <a:pPr indent="0" lvl="0" marL="0" rtl="0" algn="l">
              <a:spcBef>
                <a:spcPts val="0"/>
              </a:spcBef>
              <a:spcAft>
                <a:spcPts val="0"/>
              </a:spcAft>
              <a:buNone/>
            </a:pPr>
            <a:r>
              <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6" name="Shape 676"/>
        <p:cNvGrpSpPr/>
        <p:nvPr/>
      </p:nvGrpSpPr>
      <p:grpSpPr>
        <a:xfrm>
          <a:off x="0" y="0"/>
          <a:ext cx="0" cy="0"/>
          <a:chOff x="0" y="0"/>
          <a:chExt cx="0" cy="0"/>
        </a:xfrm>
      </p:grpSpPr>
      <p:sp>
        <p:nvSpPr>
          <p:cNvPr id="677" name="Google Shape;677;p94"/>
          <p:cNvSpPr txBox="1"/>
          <p:nvPr>
            <p:ph type="ctrTitle"/>
          </p:nvPr>
        </p:nvSpPr>
        <p:spPr>
          <a:xfrm>
            <a:off x="470297" y="1061100"/>
            <a:ext cx="4211400" cy="2335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Thank you!</a:t>
            </a:r>
            <a:endParaRPr/>
          </a:p>
        </p:txBody>
      </p:sp>
      <p:sp>
        <p:nvSpPr>
          <p:cNvPr id="678" name="Google Shape;678;p94"/>
          <p:cNvSpPr txBox="1"/>
          <p:nvPr>
            <p:ph idx="1" type="subTitle"/>
          </p:nvPr>
        </p:nvSpPr>
        <p:spPr>
          <a:xfrm>
            <a:off x="470298" y="3396600"/>
            <a:ext cx="4212000" cy="674700"/>
          </a:xfrm>
          <a:prstGeom prst="rect">
            <a:avLst/>
          </a:prstGeom>
        </p:spPr>
        <p:txBody>
          <a:bodyPr anchorCtr="0" anchor="t" bIns="0" lIns="0" spcFirstLastPara="1" rIns="0" wrap="square" tIns="81000">
            <a:noAutofit/>
          </a:bodyPr>
          <a:lstStyle/>
          <a:p>
            <a:pPr indent="0" lvl="0" marL="0" rtl="0" algn="l">
              <a:spcBef>
                <a:spcPts val="0"/>
              </a:spcBef>
              <a:spcAft>
                <a:spcPts val="0"/>
              </a:spcAft>
              <a:buNone/>
            </a:pPr>
            <a:r>
              <a:rPr lang="en"/>
              <a:t>Thank you for a wonderful semester!</a:t>
            </a:r>
            <a:endParaRPr/>
          </a:p>
        </p:txBody>
      </p:sp>
      <p:pic>
        <p:nvPicPr>
          <p:cNvPr id="679" name="Google Shape;679;p94"/>
          <p:cNvPicPr preferRelativeResize="0"/>
          <p:nvPr/>
        </p:nvPicPr>
        <p:blipFill>
          <a:blip r:embed="rId3">
            <a:alphaModFix/>
          </a:blip>
          <a:stretch>
            <a:fillRect/>
          </a:stretch>
        </p:blipFill>
        <p:spPr>
          <a:xfrm>
            <a:off x="7442100" y="816525"/>
            <a:ext cx="1787448" cy="75929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59"/>
          <p:cNvSpPr txBox="1"/>
          <p:nvPr>
            <p:ph type="ctrTitle"/>
          </p:nvPr>
        </p:nvSpPr>
        <p:spPr>
          <a:xfrm>
            <a:off x="470597" y="985450"/>
            <a:ext cx="4211400" cy="2335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Project Objectives, Model Architectures, APIs</a:t>
            </a:r>
            <a:endParaRPr/>
          </a:p>
        </p:txBody>
      </p:sp>
      <p:sp>
        <p:nvSpPr>
          <p:cNvPr id="354" name="Google Shape;354;p59"/>
          <p:cNvSpPr txBox="1"/>
          <p:nvPr>
            <p:ph idx="1" type="subTitle"/>
          </p:nvPr>
        </p:nvSpPr>
        <p:spPr>
          <a:xfrm>
            <a:off x="470298" y="3396600"/>
            <a:ext cx="4212000" cy="674700"/>
          </a:xfrm>
          <a:prstGeom prst="rect">
            <a:avLst/>
          </a:prstGeom>
        </p:spPr>
        <p:txBody>
          <a:bodyPr anchorCtr="0" anchor="t" bIns="0" lIns="0" spcFirstLastPara="1" rIns="0" wrap="square" tIns="81000">
            <a:noAutofit/>
          </a:bodyPr>
          <a:lstStyle/>
          <a:p>
            <a:pPr indent="0" lvl="0" marL="0" rtl="0" algn="l">
              <a:spcBef>
                <a:spcPts val="0"/>
              </a:spcBef>
              <a:spcAft>
                <a:spcPts val="0"/>
              </a:spcAft>
              <a:buNone/>
            </a:pPr>
            <a:r>
              <a:rPr lang="en"/>
              <a:t>Overview of project goals, our prediction and classification model architectures, and the APIs and auxiliary tools we used.</a:t>
            </a:r>
            <a:endParaRPr/>
          </a:p>
        </p:txBody>
      </p:sp>
      <p:pic>
        <p:nvPicPr>
          <p:cNvPr id="355" name="Google Shape;355;p59"/>
          <p:cNvPicPr preferRelativeResize="0"/>
          <p:nvPr/>
        </p:nvPicPr>
        <p:blipFill>
          <a:blip r:embed="rId3">
            <a:alphaModFix/>
          </a:blip>
          <a:stretch>
            <a:fillRect/>
          </a:stretch>
        </p:blipFill>
        <p:spPr>
          <a:xfrm>
            <a:off x="7442100" y="816525"/>
            <a:ext cx="1787448" cy="75929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60"/>
          <p:cNvSpPr txBox="1"/>
          <p:nvPr>
            <p:ph type="ctrTitle"/>
          </p:nvPr>
        </p:nvSpPr>
        <p:spPr>
          <a:xfrm>
            <a:off x="470297" y="1061100"/>
            <a:ext cx="6155700" cy="2335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Project Scope and Objectives</a:t>
            </a:r>
            <a:endParaRPr/>
          </a:p>
        </p:txBody>
      </p:sp>
      <p:sp>
        <p:nvSpPr>
          <p:cNvPr id="361" name="Google Shape;361;p60"/>
          <p:cNvSpPr txBox="1"/>
          <p:nvPr>
            <p:ph idx="1" type="subTitle"/>
          </p:nvPr>
        </p:nvSpPr>
        <p:spPr>
          <a:xfrm>
            <a:off x="470298" y="3396600"/>
            <a:ext cx="6156000" cy="674700"/>
          </a:xfrm>
          <a:prstGeom prst="rect">
            <a:avLst/>
          </a:prstGeom>
        </p:spPr>
        <p:txBody>
          <a:bodyPr anchorCtr="0" anchor="t" bIns="0" lIns="0" spcFirstLastPara="1" rIns="0" wrap="square" tIns="81000">
            <a:noAutofit/>
          </a:bodyPr>
          <a:lstStyle/>
          <a:p>
            <a:pPr indent="0" lvl="0" marL="0" rtl="0" algn="l">
              <a:spcBef>
                <a:spcPts val="0"/>
              </a:spcBef>
              <a:spcAft>
                <a:spcPts val="0"/>
              </a:spcAft>
              <a:buNone/>
            </a:pPr>
            <a:r>
              <a:rPr lang="en"/>
              <a:t>Brief overview of our client, the problems that this project aims to solve, and details about the scope and specifications of each part of our project.</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61"/>
          <p:cNvSpPr txBox="1"/>
          <p:nvPr>
            <p:ph type="title"/>
          </p:nvPr>
        </p:nvSpPr>
        <p:spPr>
          <a:xfrm>
            <a:off x="0" y="0"/>
            <a:ext cx="9144000" cy="1061100"/>
          </a:xfrm>
          <a:prstGeom prst="rect">
            <a:avLst/>
          </a:prstGeom>
          <a:solidFill>
            <a:schemeClr val="accent1"/>
          </a:solidFill>
          <a:ln>
            <a:noFill/>
          </a:ln>
        </p:spPr>
        <p:txBody>
          <a:bodyPr anchorCtr="0" anchor="ctr" bIns="0" lIns="469800" spcFirstLastPara="1" rIns="0" wrap="square" tIns="283500">
            <a:noAutofit/>
          </a:bodyPr>
          <a:lstStyle/>
          <a:p>
            <a:pPr indent="0" lvl="0" marL="0" rtl="0" algn="l">
              <a:lnSpc>
                <a:spcPct val="90000"/>
              </a:lnSpc>
              <a:spcBef>
                <a:spcPts val="0"/>
              </a:spcBef>
              <a:spcAft>
                <a:spcPts val="0"/>
              </a:spcAft>
              <a:buClr>
                <a:schemeClr val="accent2"/>
              </a:buClr>
              <a:buSzPts val="1800"/>
              <a:buFont typeface="Arial"/>
              <a:buNone/>
            </a:pPr>
            <a:r>
              <a:rPr lang="en"/>
              <a:t>Siemens Energy, Sensproducts™ Team</a:t>
            </a:r>
            <a:endParaRPr/>
          </a:p>
        </p:txBody>
      </p:sp>
      <p:sp>
        <p:nvSpPr>
          <p:cNvPr id="367" name="Google Shape;367;p61"/>
          <p:cNvSpPr/>
          <p:nvPr/>
        </p:nvSpPr>
        <p:spPr>
          <a:xfrm>
            <a:off x="574888" y="1424925"/>
            <a:ext cx="7996800" cy="10611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24253D"/>
                </a:solidFill>
              </a:rPr>
              <a:t>Sensproducts™ Team</a:t>
            </a:r>
            <a:endParaRPr b="1">
              <a:solidFill>
                <a:srgbClr val="24253D"/>
              </a:solidFill>
            </a:endParaRPr>
          </a:p>
          <a:p>
            <a:pPr indent="-317500" lvl="0" marL="457200" rtl="0" algn="l">
              <a:spcBef>
                <a:spcPts val="0"/>
              </a:spcBef>
              <a:spcAft>
                <a:spcPts val="0"/>
              </a:spcAft>
              <a:buClr>
                <a:srgbClr val="24253D"/>
              </a:buClr>
              <a:buSzPts val="1400"/>
              <a:buChar char="●"/>
            </a:pPr>
            <a:r>
              <a:rPr lang="en">
                <a:solidFill>
                  <a:srgbClr val="24253D"/>
                </a:solidFill>
              </a:rPr>
              <a:t>IoT products for energy transmission equipment</a:t>
            </a:r>
            <a:endParaRPr>
              <a:solidFill>
                <a:srgbClr val="24253D"/>
              </a:solidFill>
            </a:endParaRPr>
          </a:p>
          <a:p>
            <a:pPr indent="-317500" lvl="0" marL="457200" rtl="0" algn="l">
              <a:spcBef>
                <a:spcPts val="0"/>
              </a:spcBef>
              <a:spcAft>
                <a:spcPts val="0"/>
              </a:spcAft>
              <a:buClr>
                <a:srgbClr val="24253D"/>
              </a:buClr>
              <a:buSzPts val="1400"/>
              <a:buChar char="●"/>
            </a:pPr>
            <a:r>
              <a:rPr lang="en">
                <a:solidFill>
                  <a:srgbClr val="24253D"/>
                </a:solidFill>
              </a:rPr>
              <a:t>Using data analytics to improve energy grid operation and management</a:t>
            </a:r>
            <a:endParaRPr>
              <a:solidFill>
                <a:srgbClr val="24253D"/>
              </a:solidFill>
            </a:endParaRPr>
          </a:p>
          <a:p>
            <a:pPr indent="-317500" lvl="0" marL="457200" rtl="0" algn="l">
              <a:spcBef>
                <a:spcPts val="0"/>
              </a:spcBef>
              <a:spcAft>
                <a:spcPts val="0"/>
              </a:spcAft>
              <a:buClr>
                <a:srgbClr val="24253D"/>
              </a:buClr>
              <a:buSzPts val="1400"/>
              <a:buChar char="●"/>
            </a:pPr>
            <a:r>
              <a:rPr lang="en">
                <a:solidFill>
                  <a:srgbClr val="24253D"/>
                </a:solidFill>
              </a:rPr>
              <a:t>Clients are power providers (through manufacturing transformers)</a:t>
            </a:r>
            <a:endParaRPr>
              <a:solidFill>
                <a:srgbClr val="24253D"/>
              </a:solidFill>
            </a:endParaRPr>
          </a:p>
        </p:txBody>
      </p:sp>
      <p:sp>
        <p:nvSpPr>
          <p:cNvPr id="368" name="Google Shape;368;p61"/>
          <p:cNvSpPr/>
          <p:nvPr/>
        </p:nvSpPr>
        <p:spPr>
          <a:xfrm>
            <a:off x="572313" y="3435775"/>
            <a:ext cx="2475250" cy="932900"/>
          </a:xfrm>
          <a:prstGeom prst="flowChartProcess">
            <a:avLst/>
          </a:prstGeom>
          <a:solidFill>
            <a:srgbClr val="CBCBCD">
              <a:alpha val="898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Use outage predictions from weather to inform </a:t>
            </a:r>
            <a:r>
              <a:rPr b="1" lang="en" sz="1100"/>
              <a:t>power generation adjustments</a:t>
            </a:r>
            <a:r>
              <a:rPr lang="en" sz="1100"/>
              <a:t>: generate more or less energy in </a:t>
            </a:r>
            <a:r>
              <a:rPr lang="en" sz="1100"/>
              <a:t>advance</a:t>
            </a:r>
            <a:r>
              <a:rPr lang="en" sz="1100"/>
              <a:t> of outage</a:t>
            </a:r>
            <a:endParaRPr sz="1100"/>
          </a:p>
        </p:txBody>
      </p:sp>
      <p:sp>
        <p:nvSpPr>
          <p:cNvPr id="369" name="Google Shape;369;p61"/>
          <p:cNvSpPr/>
          <p:nvPr/>
        </p:nvSpPr>
        <p:spPr>
          <a:xfrm>
            <a:off x="3333275" y="3435775"/>
            <a:ext cx="2475250" cy="932900"/>
          </a:xfrm>
          <a:prstGeom prst="flowChartProcess">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Special interest in </a:t>
            </a:r>
            <a:r>
              <a:rPr b="1" lang="en" sz="1100"/>
              <a:t>wind energy production</a:t>
            </a:r>
            <a:r>
              <a:rPr lang="en" sz="1100"/>
              <a:t>: Siemens has large wind farm clients for whom they manufacture transformers</a:t>
            </a:r>
            <a:endParaRPr sz="1100"/>
          </a:p>
        </p:txBody>
      </p:sp>
      <p:sp>
        <p:nvSpPr>
          <p:cNvPr id="370" name="Google Shape;370;p61"/>
          <p:cNvSpPr/>
          <p:nvPr/>
        </p:nvSpPr>
        <p:spPr>
          <a:xfrm>
            <a:off x="6094263" y="3435775"/>
            <a:ext cx="2475250" cy="932900"/>
          </a:xfrm>
          <a:prstGeom prst="flowChartProcess">
            <a:avLst/>
          </a:prstGeom>
          <a:solidFill>
            <a:srgbClr val="CBCBCD">
              <a:alpha val="898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Also useful are </a:t>
            </a:r>
            <a:r>
              <a:rPr b="1" lang="en" sz="1100"/>
              <a:t>consumer attitudes </a:t>
            </a:r>
            <a:r>
              <a:rPr lang="en" sz="1100"/>
              <a:t>and sentiment post-outage, especially towards their local energy provider companies</a:t>
            </a:r>
            <a:endParaRPr sz="1100"/>
          </a:p>
        </p:txBody>
      </p:sp>
      <p:pic>
        <p:nvPicPr>
          <p:cNvPr id="371" name="Google Shape;371;p61"/>
          <p:cNvPicPr preferRelativeResize="0"/>
          <p:nvPr/>
        </p:nvPicPr>
        <p:blipFill>
          <a:blip r:embed="rId3">
            <a:alphaModFix/>
          </a:blip>
          <a:stretch>
            <a:fillRect/>
          </a:stretch>
        </p:blipFill>
        <p:spPr>
          <a:xfrm>
            <a:off x="4320053" y="2781753"/>
            <a:ext cx="496975" cy="496975"/>
          </a:xfrm>
          <a:prstGeom prst="rect">
            <a:avLst/>
          </a:prstGeom>
          <a:noFill/>
          <a:ln>
            <a:noFill/>
          </a:ln>
        </p:spPr>
      </p:pic>
      <p:pic>
        <p:nvPicPr>
          <p:cNvPr id="372" name="Google Shape;372;p61"/>
          <p:cNvPicPr preferRelativeResize="0"/>
          <p:nvPr/>
        </p:nvPicPr>
        <p:blipFill>
          <a:blip r:embed="rId4">
            <a:alphaModFix/>
          </a:blip>
          <a:stretch>
            <a:fillRect/>
          </a:stretch>
        </p:blipFill>
        <p:spPr>
          <a:xfrm>
            <a:off x="1561450" y="2781750"/>
            <a:ext cx="496975" cy="496975"/>
          </a:xfrm>
          <a:prstGeom prst="rect">
            <a:avLst/>
          </a:prstGeom>
          <a:noFill/>
          <a:ln>
            <a:noFill/>
          </a:ln>
        </p:spPr>
      </p:pic>
      <p:pic>
        <p:nvPicPr>
          <p:cNvPr id="373" name="Google Shape;373;p61"/>
          <p:cNvPicPr preferRelativeResize="0"/>
          <p:nvPr/>
        </p:nvPicPr>
        <p:blipFill>
          <a:blip r:embed="rId5">
            <a:alphaModFix/>
          </a:blip>
          <a:stretch>
            <a:fillRect/>
          </a:stretch>
        </p:blipFill>
        <p:spPr>
          <a:xfrm>
            <a:off x="7034713" y="2733063"/>
            <a:ext cx="594350" cy="5943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62"/>
          <p:cNvSpPr txBox="1"/>
          <p:nvPr>
            <p:ph type="title"/>
          </p:nvPr>
        </p:nvSpPr>
        <p:spPr>
          <a:xfrm>
            <a:off x="0" y="0"/>
            <a:ext cx="9144000" cy="1061100"/>
          </a:xfrm>
          <a:prstGeom prst="rect">
            <a:avLst/>
          </a:prstGeom>
          <a:solidFill>
            <a:schemeClr val="accent1"/>
          </a:solidFill>
          <a:ln>
            <a:noFill/>
          </a:ln>
        </p:spPr>
        <p:txBody>
          <a:bodyPr anchorCtr="0" anchor="ctr" bIns="0" lIns="469800" spcFirstLastPara="1" rIns="0" wrap="square" tIns="283500">
            <a:noAutofit/>
          </a:bodyPr>
          <a:lstStyle/>
          <a:p>
            <a:pPr indent="0" lvl="0" marL="0" rtl="0" algn="l">
              <a:lnSpc>
                <a:spcPct val="90000"/>
              </a:lnSpc>
              <a:spcBef>
                <a:spcPts val="0"/>
              </a:spcBef>
              <a:spcAft>
                <a:spcPts val="0"/>
              </a:spcAft>
              <a:buClr>
                <a:schemeClr val="accent2"/>
              </a:buClr>
              <a:buSzPts val="1800"/>
              <a:buFont typeface="Arial"/>
              <a:buNone/>
            </a:pPr>
            <a:r>
              <a:rPr lang="en"/>
              <a:t>Guiding Questions and Goals</a:t>
            </a:r>
            <a:endParaRPr/>
          </a:p>
        </p:txBody>
      </p:sp>
      <p:grpSp>
        <p:nvGrpSpPr>
          <p:cNvPr id="379" name="Google Shape;379;p62"/>
          <p:cNvGrpSpPr/>
          <p:nvPr/>
        </p:nvGrpSpPr>
        <p:grpSpPr>
          <a:xfrm>
            <a:off x="-3474349" y="629410"/>
            <a:ext cx="12047272" cy="4534766"/>
            <a:chOff x="-4105805" y="-630138"/>
            <a:chExt cx="12047272" cy="4892400"/>
          </a:xfrm>
        </p:grpSpPr>
        <p:sp>
          <p:nvSpPr>
            <p:cNvPr id="380" name="Google Shape;380;p62"/>
            <p:cNvSpPr/>
            <p:nvPr/>
          </p:nvSpPr>
          <p:spPr>
            <a:xfrm>
              <a:off x="-4105805" y="-630138"/>
              <a:ext cx="4892400" cy="4892400"/>
            </a:xfrm>
            <a:prstGeom prst="blockArc">
              <a:avLst>
                <a:gd fmla="val 18900000" name="adj1"/>
                <a:gd fmla="val 2700000" name="adj2"/>
                <a:gd fmla="val 441" name="adj3"/>
              </a:avLst>
            </a:prstGeom>
            <a:noFill/>
            <a:ln cap="rnd" cmpd="sng" w="22225">
              <a:solidFill>
                <a:srgbClr val="31344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62"/>
            <p:cNvSpPr/>
            <p:nvPr/>
          </p:nvSpPr>
          <p:spPr>
            <a:xfrm>
              <a:off x="505906" y="363220"/>
              <a:ext cx="7435500" cy="726300"/>
            </a:xfrm>
            <a:prstGeom prst="rect">
              <a:avLst/>
            </a:prstGeom>
            <a:solidFill>
              <a:srgbClr val="24253D"/>
            </a:solidFill>
            <a:ln cap="rnd" cmpd="sng" w="222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62"/>
            <p:cNvSpPr txBox="1"/>
            <p:nvPr/>
          </p:nvSpPr>
          <p:spPr>
            <a:xfrm>
              <a:off x="505906" y="363220"/>
              <a:ext cx="7435500" cy="726300"/>
            </a:xfrm>
            <a:prstGeom prst="rect">
              <a:avLst/>
            </a:prstGeom>
            <a:solidFill>
              <a:schemeClr val="dk1"/>
            </a:solidFill>
            <a:ln>
              <a:noFill/>
            </a:ln>
          </p:spPr>
          <p:txBody>
            <a:bodyPr anchorCtr="0" anchor="ctr" bIns="99050" lIns="576600" spcFirstLastPara="1" rIns="99050" wrap="square" tIns="99050">
              <a:noAutofit/>
            </a:bodyPr>
            <a:lstStyle/>
            <a:p>
              <a:pPr indent="0" lvl="0" marL="0" marR="0" rtl="0" algn="l">
                <a:lnSpc>
                  <a:spcPct val="90000"/>
                </a:lnSpc>
                <a:spcBef>
                  <a:spcPts val="0"/>
                </a:spcBef>
                <a:spcAft>
                  <a:spcPts val="0"/>
                </a:spcAft>
                <a:buClr>
                  <a:schemeClr val="dk1"/>
                </a:buClr>
                <a:buSzPts val="3900"/>
                <a:buFont typeface="Gill Sans"/>
                <a:buNone/>
              </a:pPr>
              <a:r>
                <a:rPr lang="en" sz="1200">
                  <a:solidFill>
                    <a:schemeClr val="lt1"/>
                  </a:solidFill>
                </a:rPr>
                <a:t>For Siemens to receive a thorough and unbiased third-party perspective through HDAG, how can we undergo a </a:t>
              </a:r>
              <a:r>
                <a:rPr b="1" lang="en" sz="1200">
                  <a:solidFill>
                    <a:schemeClr val="lt1"/>
                  </a:solidFill>
                </a:rPr>
                <a:t>well-informed public data collection process</a:t>
              </a:r>
              <a:r>
                <a:rPr lang="en" sz="1200">
                  <a:solidFill>
                    <a:schemeClr val="lt1"/>
                  </a:solidFill>
                </a:rPr>
                <a:t> centered upon accessibility, reliability, consistency, and comprehensiveness? </a:t>
              </a:r>
              <a:endParaRPr i="0" sz="1200" u="none" cap="none" strike="noStrike">
                <a:solidFill>
                  <a:schemeClr val="lt1"/>
                </a:solidFill>
              </a:endParaRPr>
            </a:p>
          </p:txBody>
        </p:sp>
        <p:sp>
          <p:nvSpPr>
            <p:cNvPr id="383" name="Google Shape;383;p62"/>
            <p:cNvSpPr/>
            <p:nvPr/>
          </p:nvSpPr>
          <p:spPr>
            <a:xfrm>
              <a:off x="51881" y="272415"/>
              <a:ext cx="908100" cy="908100"/>
            </a:xfrm>
            <a:prstGeom prst="ellipse">
              <a:avLst/>
            </a:prstGeom>
            <a:solidFill>
              <a:schemeClr val="lt1"/>
            </a:solidFill>
            <a:ln cap="rnd" cmpd="sng" w="22225">
              <a:solidFill>
                <a:srgbClr val="24253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84" name="Google Shape;384;p62"/>
            <p:cNvSpPr/>
            <p:nvPr/>
          </p:nvSpPr>
          <p:spPr>
            <a:xfrm>
              <a:off x="769967" y="1452880"/>
              <a:ext cx="7171500" cy="726300"/>
            </a:xfrm>
            <a:prstGeom prst="rect">
              <a:avLst/>
            </a:prstGeom>
            <a:solidFill>
              <a:srgbClr val="565874"/>
            </a:solidFill>
            <a:ln cap="rnd" cmpd="sng" w="222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62"/>
            <p:cNvSpPr txBox="1"/>
            <p:nvPr/>
          </p:nvSpPr>
          <p:spPr>
            <a:xfrm>
              <a:off x="769967" y="1452880"/>
              <a:ext cx="7171500" cy="726300"/>
            </a:xfrm>
            <a:prstGeom prst="rect">
              <a:avLst/>
            </a:prstGeom>
            <a:solidFill>
              <a:schemeClr val="accent2"/>
            </a:solidFill>
            <a:ln cap="flat" cmpd="sng" w="9525">
              <a:solidFill>
                <a:schemeClr val="accent2"/>
              </a:solidFill>
              <a:prstDash val="solid"/>
              <a:round/>
              <a:headEnd len="sm" w="sm" type="none"/>
              <a:tailEnd len="sm" w="sm" type="none"/>
            </a:ln>
          </p:spPr>
          <p:txBody>
            <a:bodyPr anchorCtr="0" anchor="ctr" bIns="99050" lIns="576600" spcFirstLastPara="1" rIns="99050" wrap="square" tIns="99050">
              <a:noAutofit/>
            </a:bodyPr>
            <a:lstStyle/>
            <a:p>
              <a:pPr indent="0" lvl="0" marL="0" rtl="0" algn="l">
                <a:lnSpc>
                  <a:spcPct val="90000"/>
                </a:lnSpc>
                <a:spcBef>
                  <a:spcPts val="0"/>
                </a:spcBef>
                <a:spcAft>
                  <a:spcPts val="0"/>
                </a:spcAft>
                <a:buClr>
                  <a:schemeClr val="dk1"/>
                </a:buClr>
                <a:buSzPts val="3900"/>
                <a:buFont typeface="Gill Sans"/>
                <a:buNone/>
              </a:pPr>
              <a:r>
                <a:rPr lang="en" sz="1200">
                  <a:solidFill>
                    <a:schemeClr val="lt1"/>
                  </a:solidFill>
                </a:rPr>
                <a:t>F</a:t>
              </a:r>
              <a:r>
                <a:rPr lang="en" sz="1200">
                  <a:solidFill>
                    <a:schemeClr val="lt1"/>
                  </a:solidFill>
                </a:rPr>
                <a:t>or Siemens’ clients to act (i.e. operate differently on the energy grid) days in advance of an outage, can we </a:t>
              </a:r>
              <a:r>
                <a:rPr b="1" lang="en" sz="1200">
                  <a:solidFill>
                    <a:schemeClr val="lt1"/>
                  </a:solidFill>
                </a:rPr>
                <a:t>predict the likelihood of an imminent outage</a:t>
              </a:r>
              <a:r>
                <a:rPr lang="en" sz="1200">
                  <a:solidFill>
                    <a:schemeClr val="lt1"/>
                  </a:solidFill>
                </a:rPr>
                <a:t> given current weather, precipitation, and wind conditions?</a:t>
              </a:r>
              <a:endParaRPr sz="1200">
                <a:solidFill>
                  <a:schemeClr val="lt1"/>
                </a:solidFill>
              </a:endParaRPr>
            </a:p>
          </p:txBody>
        </p:sp>
        <p:sp>
          <p:nvSpPr>
            <p:cNvPr id="386" name="Google Shape;386;p62"/>
            <p:cNvSpPr/>
            <p:nvPr/>
          </p:nvSpPr>
          <p:spPr>
            <a:xfrm>
              <a:off x="315942" y="1362075"/>
              <a:ext cx="908100" cy="908100"/>
            </a:xfrm>
            <a:prstGeom prst="ellipse">
              <a:avLst/>
            </a:prstGeom>
            <a:solidFill>
              <a:schemeClr val="lt1"/>
            </a:solidFill>
            <a:ln cap="rnd" cmpd="sng" w="22225">
              <a:solidFill>
                <a:srgbClr val="56587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87" name="Google Shape;387;p62"/>
            <p:cNvSpPr/>
            <p:nvPr/>
          </p:nvSpPr>
          <p:spPr>
            <a:xfrm>
              <a:off x="505906" y="2542540"/>
              <a:ext cx="7435500" cy="726300"/>
            </a:xfrm>
            <a:prstGeom prst="rect">
              <a:avLst/>
            </a:prstGeom>
            <a:solidFill>
              <a:srgbClr val="98989D"/>
            </a:solidFill>
            <a:ln cap="rnd" cmpd="sng" w="222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62"/>
            <p:cNvSpPr txBox="1"/>
            <p:nvPr/>
          </p:nvSpPr>
          <p:spPr>
            <a:xfrm>
              <a:off x="505906" y="2542540"/>
              <a:ext cx="7435500" cy="726300"/>
            </a:xfrm>
            <a:prstGeom prst="rect">
              <a:avLst/>
            </a:prstGeom>
            <a:solidFill>
              <a:schemeClr val="accent6"/>
            </a:solidFill>
            <a:ln>
              <a:noFill/>
            </a:ln>
          </p:spPr>
          <p:txBody>
            <a:bodyPr anchorCtr="0" anchor="ctr" bIns="99050" lIns="576600" spcFirstLastPara="1" rIns="99050" wrap="square" tIns="99050">
              <a:noAutofit/>
            </a:bodyPr>
            <a:lstStyle/>
            <a:p>
              <a:pPr indent="0" lvl="0" marL="0" rtl="0" algn="l">
                <a:lnSpc>
                  <a:spcPct val="90000"/>
                </a:lnSpc>
                <a:spcBef>
                  <a:spcPts val="0"/>
                </a:spcBef>
                <a:spcAft>
                  <a:spcPts val="0"/>
                </a:spcAft>
                <a:buClr>
                  <a:schemeClr val="dk1"/>
                </a:buClr>
                <a:buSzPts val="3900"/>
                <a:buFont typeface="Gill Sans"/>
                <a:buNone/>
              </a:pPr>
              <a:r>
                <a:rPr lang="en" sz="1200">
                  <a:solidFill>
                    <a:schemeClr val="lt1"/>
                  </a:solidFill>
                </a:rPr>
                <a:t>F</a:t>
              </a:r>
              <a:r>
                <a:rPr lang="en" sz="1200">
                  <a:solidFill>
                    <a:schemeClr val="lt1"/>
                  </a:solidFill>
                </a:rPr>
                <a:t>or Siemens’ clients to better understand when and how to notify consumers early about power outages, can we pinpoint how power outages in impact individuals through changes in </a:t>
              </a:r>
              <a:r>
                <a:rPr b="1" lang="en" sz="1200">
                  <a:solidFill>
                    <a:schemeClr val="lt1"/>
                  </a:solidFill>
                </a:rPr>
                <a:t>individual attitudes and sentiment</a:t>
              </a:r>
              <a:r>
                <a:rPr lang="en" sz="1200">
                  <a:solidFill>
                    <a:schemeClr val="lt1"/>
                  </a:solidFill>
                </a:rPr>
                <a:t>?</a:t>
              </a:r>
              <a:endParaRPr i="0" sz="3900" u="none" cap="none" strike="noStrike">
                <a:solidFill>
                  <a:schemeClr val="lt1"/>
                </a:solidFill>
              </a:endParaRPr>
            </a:p>
          </p:txBody>
        </p:sp>
        <p:sp>
          <p:nvSpPr>
            <p:cNvPr id="389" name="Google Shape;389;p62"/>
            <p:cNvSpPr/>
            <p:nvPr/>
          </p:nvSpPr>
          <p:spPr>
            <a:xfrm>
              <a:off x="51881" y="2451735"/>
              <a:ext cx="908100" cy="908100"/>
            </a:xfrm>
            <a:prstGeom prst="ellipse">
              <a:avLst/>
            </a:prstGeom>
            <a:solidFill>
              <a:schemeClr val="lt1"/>
            </a:solidFill>
            <a:ln cap="rnd" cmpd="sng" w="22225">
              <a:solidFill>
                <a:srgbClr val="98989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90" name="Google Shape;390;p62"/>
          <p:cNvPicPr preferRelativeResize="0"/>
          <p:nvPr/>
        </p:nvPicPr>
        <p:blipFill>
          <a:blip r:embed="rId3">
            <a:alphaModFix/>
          </a:blip>
          <a:stretch>
            <a:fillRect/>
          </a:stretch>
        </p:blipFill>
        <p:spPr>
          <a:xfrm>
            <a:off x="1141850" y="2651500"/>
            <a:ext cx="522200" cy="522200"/>
          </a:xfrm>
          <a:prstGeom prst="rect">
            <a:avLst/>
          </a:prstGeom>
          <a:noFill/>
          <a:ln>
            <a:noFill/>
          </a:ln>
        </p:spPr>
      </p:pic>
      <p:pic>
        <p:nvPicPr>
          <p:cNvPr id="391" name="Google Shape;391;p62"/>
          <p:cNvPicPr preferRelativeResize="0"/>
          <p:nvPr/>
        </p:nvPicPr>
        <p:blipFill>
          <a:blip r:embed="rId4">
            <a:alphaModFix/>
          </a:blip>
          <a:stretch>
            <a:fillRect/>
          </a:stretch>
        </p:blipFill>
        <p:spPr>
          <a:xfrm>
            <a:off x="927575" y="1633025"/>
            <a:ext cx="446550" cy="446550"/>
          </a:xfrm>
          <a:prstGeom prst="rect">
            <a:avLst/>
          </a:prstGeom>
          <a:noFill/>
          <a:ln>
            <a:noFill/>
          </a:ln>
        </p:spPr>
      </p:pic>
      <p:pic>
        <p:nvPicPr>
          <p:cNvPr id="392" name="Google Shape;392;p62"/>
          <p:cNvPicPr preferRelativeResize="0"/>
          <p:nvPr/>
        </p:nvPicPr>
        <p:blipFill>
          <a:blip r:embed="rId5">
            <a:alphaModFix/>
          </a:blip>
          <a:stretch>
            <a:fillRect/>
          </a:stretch>
        </p:blipFill>
        <p:spPr>
          <a:xfrm>
            <a:off x="927575" y="3657375"/>
            <a:ext cx="446550" cy="4465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63"/>
          <p:cNvSpPr txBox="1"/>
          <p:nvPr>
            <p:ph type="title"/>
          </p:nvPr>
        </p:nvSpPr>
        <p:spPr>
          <a:xfrm>
            <a:off x="1" y="1"/>
            <a:ext cx="7245000" cy="1061100"/>
          </a:xfrm>
          <a:prstGeom prst="rect">
            <a:avLst/>
          </a:prstGeom>
        </p:spPr>
        <p:txBody>
          <a:bodyPr anchorCtr="0" anchor="ctr" bIns="0" lIns="469800" spcFirstLastPara="1" rIns="0" wrap="square" tIns="283500">
            <a:noAutofit/>
          </a:bodyPr>
          <a:lstStyle/>
          <a:p>
            <a:pPr indent="0" lvl="0" marL="0" rtl="0" algn="l">
              <a:spcBef>
                <a:spcPts val="0"/>
              </a:spcBef>
              <a:spcAft>
                <a:spcPts val="0"/>
              </a:spcAft>
              <a:buNone/>
            </a:pPr>
            <a:r>
              <a:rPr lang="en"/>
              <a:t>Executive Summary</a:t>
            </a:r>
            <a:endParaRPr/>
          </a:p>
        </p:txBody>
      </p:sp>
      <p:grpSp>
        <p:nvGrpSpPr>
          <p:cNvPr id="398" name="Google Shape;398;p63"/>
          <p:cNvGrpSpPr/>
          <p:nvPr/>
        </p:nvGrpSpPr>
        <p:grpSpPr>
          <a:xfrm>
            <a:off x="579438" y="1082449"/>
            <a:ext cx="7989887" cy="3628720"/>
            <a:chOff x="0" y="1773"/>
            <a:chExt cx="7989887" cy="3628720"/>
          </a:xfrm>
        </p:grpSpPr>
        <p:sp>
          <p:nvSpPr>
            <p:cNvPr id="399" name="Google Shape;399;p63"/>
            <p:cNvSpPr/>
            <p:nvPr/>
          </p:nvSpPr>
          <p:spPr>
            <a:xfrm rot="5400000">
              <a:off x="4964987" y="-1969773"/>
              <a:ext cx="936300" cy="5113500"/>
            </a:xfrm>
            <a:prstGeom prst="rect">
              <a:avLst/>
            </a:prstGeom>
            <a:solidFill>
              <a:srgbClr val="CBCBCD">
                <a:alpha val="898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63"/>
            <p:cNvSpPr txBox="1"/>
            <p:nvPr/>
          </p:nvSpPr>
          <p:spPr>
            <a:xfrm>
              <a:off x="2876363" y="118774"/>
              <a:ext cx="5113500" cy="936300"/>
            </a:xfrm>
            <a:prstGeom prst="rect">
              <a:avLst/>
            </a:prstGeom>
            <a:solidFill>
              <a:schemeClr val="accent1"/>
            </a:solidFill>
            <a:ln>
              <a:noFill/>
            </a:ln>
          </p:spPr>
          <p:txBody>
            <a:bodyPr anchorCtr="0" anchor="ctr" bIns="53325" lIns="106675" spcFirstLastPara="1" rIns="106675" wrap="square" tIns="53325">
              <a:noAutofit/>
            </a:bodyPr>
            <a:lstStyle/>
            <a:p>
              <a:pPr indent="-298450" lvl="0" marL="457200" marR="0" rtl="0" algn="l">
                <a:lnSpc>
                  <a:spcPct val="90000"/>
                </a:lnSpc>
                <a:spcBef>
                  <a:spcPts val="0"/>
                </a:spcBef>
                <a:spcAft>
                  <a:spcPts val="0"/>
                </a:spcAft>
                <a:buClr>
                  <a:srgbClr val="000000"/>
                </a:buClr>
                <a:buSzPts val="1100"/>
                <a:buChar char="●"/>
              </a:pPr>
              <a:r>
                <a:rPr lang="en" sz="1100"/>
                <a:t>Power outage history and historical weather (predictive modeling), news articles + social media (sentiment </a:t>
              </a:r>
              <a:r>
                <a:rPr lang="en" sz="1100"/>
                <a:t>analysis</a:t>
              </a:r>
              <a:r>
                <a:rPr lang="en" sz="1100"/>
                <a:t>)</a:t>
              </a:r>
              <a:endParaRPr sz="1100">
                <a:solidFill>
                  <a:srgbClr val="000000"/>
                </a:solidFill>
              </a:endParaRPr>
            </a:p>
            <a:p>
              <a:pPr indent="-298450" lvl="0" marL="457200" marR="0" rtl="0" algn="l">
                <a:lnSpc>
                  <a:spcPct val="90000"/>
                </a:lnSpc>
                <a:spcBef>
                  <a:spcPts val="0"/>
                </a:spcBef>
                <a:spcAft>
                  <a:spcPts val="0"/>
                </a:spcAft>
                <a:buClr>
                  <a:srgbClr val="000000"/>
                </a:buClr>
                <a:buSzPts val="1100"/>
                <a:buChar char="●"/>
              </a:pPr>
              <a:r>
                <a:rPr lang="en" sz="1100"/>
                <a:t>Focus on MA: intricate open-source 2019 and 2020 outage history data from 3+ energy production sources</a:t>
              </a:r>
              <a:endParaRPr sz="1100">
                <a:solidFill>
                  <a:srgbClr val="000000"/>
                </a:solidFill>
              </a:endParaRPr>
            </a:p>
            <a:p>
              <a:pPr indent="-298450" lvl="0" marL="457200" marR="0" rtl="0" algn="l">
                <a:lnSpc>
                  <a:spcPct val="90000"/>
                </a:lnSpc>
                <a:spcBef>
                  <a:spcPts val="0"/>
                </a:spcBef>
                <a:spcAft>
                  <a:spcPts val="0"/>
                </a:spcAft>
                <a:buClr>
                  <a:srgbClr val="000000"/>
                </a:buClr>
                <a:buSzPts val="1100"/>
                <a:buChar char="●"/>
              </a:pPr>
              <a:r>
                <a:rPr i="1" lang="en" sz="1100"/>
                <a:t>APIs: Visual Crossing, OpenWeather/PositionStack, Elevation, Twitter</a:t>
              </a:r>
              <a:endParaRPr i="1" sz="2700" u="none" cap="none" strike="noStrike">
                <a:solidFill>
                  <a:srgbClr val="000000"/>
                </a:solidFill>
              </a:endParaRPr>
            </a:p>
          </p:txBody>
        </p:sp>
        <p:sp>
          <p:nvSpPr>
            <p:cNvPr id="401" name="Google Shape;401;p63"/>
            <p:cNvSpPr/>
            <p:nvPr/>
          </p:nvSpPr>
          <p:spPr>
            <a:xfrm>
              <a:off x="0" y="1773"/>
              <a:ext cx="2876400" cy="1170600"/>
            </a:xfrm>
            <a:prstGeom prst="rect">
              <a:avLst/>
            </a:prstGeom>
            <a:solidFill>
              <a:srgbClr val="2425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63"/>
            <p:cNvSpPr txBox="1"/>
            <p:nvPr/>
          </p:nvSpPr>
          <p:spPr>
            <a:xfrm>
              <a:off x="0" y="1773"/>
              <a:ext cx="2876400" cy="1170600"/>
            </a:xfrm>
            <a:prstGeom prst="rect">
              <a:avLst/>
            </a:prstGeom>
            <a:solidFill>
              <a:schemeClr val="dk1"/>
            </a:solidFill>
            <a:ln>
              <a:noFill/>
            </a:ln>
          </p:spPr>
          <p:txBody>
            <a:bodyPr anchorCtr="0" anchor="ctr" bIns="123825" lIns="247650" spcFirstLastPara="1" rIns="247650" wrap="square" tIns="123825">
              <a:noAutofit/>
            </a:bodyPr>
            <a:lstStyle/>
            <a:p>
              <a:pPr indent="0" lvl="0" marL="0" marR="0" rtl="0" algn="ctr">
                <a:lnSpc>
                  <a:spcPct val="90000"/>
                </a:lnSpc>
                <a:spcBef>
                  <a:spcPts val="0"/>
                </a:spcBef>
                <a:spcAft>
                  <a:spcPts val="0"/>
                </a:spcAft>
                <a:buClr>
                  <a:srgbClr val="000000"/>
                </a:buClr>
                <a:buSzPts val="6500"/>
                <a:buFont typeface="Gill Sans"/>
                <a:buNone/>
              </a:pPr>
              <a:r>
                <a:rPr lang="en" sz="2000">
                  <a:solidFill>
                    <a:srgbClr val="FFFFFF"/>
                  </a:solidFill>
                </a:rPr>
                <a:t>Research and Data Collection</a:t>
              </a:r>
              <a:endParaRPr i="0" sz="2000" u="none" cap="none" strike="noStrike">
                <a:solidFill>
                  <a:srgbClr val="FFFFFF"/>
                </a:solidFill>
              </a:endParaRPr>
            </a:p>
          </p:txBody>
        </p:sp>
        <p:sp>
          <p:nvSpPr>
            <p:cNvPr id="403" name="Google Shape;403;p63"/>
            <p:cNvSpPr/>
            <p:nvPr/>
          </p:nvSpPr>
          <p:spPr>
            <a:xfrm rot="5400000">
              <a:off x="4964987" y="-740713"/>
              <a:ext cx="936300" cy="5113500"/>
            </a:xfrm>
            <a:prstGeom prst="rect">
              <a:avLst/>
            </a:prstGeom>
            <a:solidFill>
              <a:srgbClr val="CBCBCD">
                <a:alpha val="898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63"/>
            <p:cNvSpPr txBox="1"/>
            <p:nvPr/>
          </p:nvSpPr>
          <p:spPr>
            <a:xfrm>
              <a:off x="2876363" y="1348166"/>
              <a:ext cx="5113500" cy="936300"/>
            </a:xfrm>
            <a:prstGeom prst="rect">
              <a:avLst/>
            </a:prstGeom>
            <a:solidFill>
              <a:schemeClr val="lt2"/>
            </a:solidFill>
            <a:ln>
              <a:noFill/>
            </a:ln>
          </p:spPr>
          <p:txBody>
            <a:bodyPr anchorCtr="0" anchor="ctr" bIns="53325" lIns="106675" spcFirstLastPara="1" rIns="106675" wrap="square" tIns="53325">
              <a:noAutofit/>
            </a:bodyPr>
            <a:lstStyle/>
            <a:p>
              <a:pPr indent="-298450" lvl="0" marL="457200" marR="0" rtl="0" algn="l">
                <a:lnSpc>
                  <a:spcPct val="90000"/>
                </a:lnSpc>
                <a:spcBef>
                  <a:spcPts val="0"/>
                </a:spcBef>
                <a:spcAft>
                  <a:spcPts val="0"/>
                </a:spcAft>
                <a:buClr>
                  <a:srgbClr val="000000"/>
                </a:buClr>
                <a:buSzPts val="1100"/>
                <a:buChar char="●"/>
              </a:pPr>
              <a:r>
                <a:rPr lang="en" sz="1100"/>
                <a:t>Predict likelihood of imminent outage, given feature vector of weather conditions and elevation</a:t>
              </a:r>
              <a:endParaRPr sz="1100"/>
            </a:p>
            <a:p>
              <a:pPr indent="-298450" lvl="0" marL="457200" marR="0" rtl="0" algn="l">
                <a:lnSpc>
                  <a:spcPct val="90000"/>
                </a:lnSpc>
                <a:spcBef>
                  <a:spcPts val="0"/>
                </a:spcBef>
                <a:spcAft>
                  <a:spcPts val="0"/>
                </a:spcAft>
                <a:buClr>
                  <a:srgbClr val="000000"/>
                </a:buClr>
                <a:buSzPts val="1100"/>
                <a:buChar char="●"/>
              </a:pPr>
              <a:r>
                <a:rPr lang="en" sz="1100"/>
                <a:t>Features: temp, precip, snow, windspeed, elevation</a:t>
              </a:r>
              <a:endParaRPr sz="1100"/>
            </a:p>
            <a:p>
              <a:pPr indent="-298450" lvl="0" marL="457200" rtl="0" algn="l">
                <a:lnSpc>
                  <a:spcPct val="90000"/>
                </a:lnSpc>
                <a:spcBef>
                  <a:spcPts val="0"/>
                </a:spcBef>
                <a:spcAft>
                  <a:spcPts val="0"/>
                </a:spcAft>
                <a:buSzPts val="1100"/>
                <a:buChar char="●"/>
              </a:pPr>
              <a:r>
                <a:rPr i="1" lang="en" sz="1100"/>
                <a:t>Models: logistic regression, decision tree, support vector machine, random forest classifier</a:t>
              </a:r>
              <a:endParaRPr i="1" sz="1100"/>
            </a:p>
          </p:txBody>
        </p:sp>
        <p:sp>
          <p:nvSpPr>
            <p:cNvPr id="405" name="Google Shape;405;p63"/>
            <p:cNvSpPr/>
            <p:nvPr/>
          </p:nvSpPr>
          <p:spPr>
            <a:xfrm>
              <a:off x="0" y="1230833"/>
              <a:ext cx="2876400" cy="1170600"/>
            </a:xfrm>
            <a:prstGeom prst="rect">
              <a:avLst/>
            </a:prstGeom>
            <a:solidFill>
              <a:srgbClr val="5658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63"/>
            <p:cNvSpPr txBox="1"/>
            <p:nvPr/>
          </p:nvSpPr>
          <p:spPr>
            <a:xfrm>
              <a:off x="0" y="1230833"/>
              <a:ext cx="2876400" cy="1170600"/>
            </a:xfrm>
            <a:prstGeom prst="rect">
              <a:avLst/>
            </a:prstGeom>
            <a:solidFill>
              <a:schemeClr val="accent2"/>
            </a:solidFill>
            <a:ln>
              <a:noFill/>
            </a:ln>
          </p:spPr>
          <p:txBody>
            <a:bodyPr anchorCtr="0" anchor="ctr" bIns="123825" lIns="247650" spcFirstLastPara="1" rIns="247650" wrap="square" tIns="123825">
              <a:noAutofit/>
            </a:bodyPr>
            <a:lstStyle/>
            <a:p>
              <a:pPr indent="0" lvl="0" marL="0" rtl="0" algn="ctr">
                <a:lnSpc>
                  <a:spcPct val="90000"/>
                </a:lnSpc>
                <a:spcBef>
                  <a:spcPts val="0"/>
                </a:spcBef>
                <a:spcAft>
                  <a:spcPts val="0"/>
                </a:spcAft>
                <a:buClr>
                  <a:srgbClr val="000000"/>
                </a:buClr>
                <a:buSzPts val="6500"/>
                <a:buFont typeface="Gill Sans"/>
                <a:buNone/>
              </a:pPr>
              <a:r>
                <a:rPr lang="en" sz="2000">
                  <a:solidFill>
                    <a:srgbClr val="FFFFFF"/>
                  </a:solidFill>
                </a:rPr>
                <a:t>Prediction Model</a:t>
              </a:r>
              <a:endParaRPr i="0" sz="2000" u="none" cap="none" strike="noStrike">
                <a:solidFill>
                  <a:srgbClr val="FFFFFF"/>
                </a:solidFill>
              </a:endParaRPr>
            </a:p>
          </p:txBody>
        </p:sp>
        <p:sp>
          <p:nvSpPr>
            <p:cNvPr id="407" name="Google Shape;407;p63"/>
            <p:cNvSpPr/>
            <p:nvPr/>
          </p:nvSpPr>
          <p:spPr>
            <a:xfrm rot="5400000">
              <a:off x="4964987" y="488346"/>
              <a:ext cx="936300" cy="5113500"/>
            </a:xfrm>
            <a:prstGeom prst="rect">
              <a:avLst/>
            </a:prstGeom>
            <a:solidFill>
              <a:srgbClr val="CBCBCD">
                <a:alpha val="898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63"/>
            <p:cNvSpPr/>
            <p:nvPr/>
          </p:nvSpPr>
          <p:spPr>
            <a:xfrm>
              <a:off x="0" y="2459893"/>
              <a:ext cx="2876400" cy="1170600"/>
            </a:xfrm>
            <a:prstGeom prst="rect">
              <a:avLst/>
            </a:prstGeom>
            <a:solidFill>
              <a:srgbClr val="9898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63"/>
            <p:cNvSpPr txBox="1"/>
            <p:nvPr/>
          </p:nvSpPr>
          <p:spPr>
            <a:xfrm>
              <a:off x="0" y="2459893"/>
              <a:ext cx="2876400" cy="1170600"/>
            </a:xfrm>
            <a:prstGeom prst="rect">
              <a:avLst/>
            </a:prstGeom>
            <a:solidFill>
              <a:schemeClr val="accent4"/>
            </a:solidFill>
            <a:ln>
              <a:noFill/>
            </a:ln>
          </p:spPr>
          <p:txBody>
            <a:bodyPr anchorCtr="0" anchor="ctr" bIns="123825" lIns="247650" spcFirstLastPara="1" rIns="247650" wrap="square" tIns="123825">
              <a:noAutofit/>
            </a:bodyPr>
            <a:lstStyle/>
            <a:p>
              <a:pPr indent="0" lvl="0" marL="0" marR="0" rtl="0" algn="ctr">
                <a:lnSpc>
                  <a:spcPct val="90000"/>
                </a:lnSpc>
                <a:spcBef>
                  <a:spcPts val="0"/>
                </a:spcBef>
                <a:spcAft>
                  <a:spcPts val="0"/>
                </a:spcAft>
                <a:buClr>
                  <a:srgbClr val="000000"/>
                </a:buClr>
                <a:buSzPts val="6500"/>
                <a:buFont typeface="Gill Sans"/>
                <a:buNone/>
              </a:pPr>
              <a:r>
                <a:rPr lang="en" sz="2000">
                  <a:solidFill>
                    <a:srgbClr val="FFFFFF"/>
                  </a:solidFill>
                </a:rPr>
                <a:t>Classification Model</a:t>
              </a:r>
              <a:endParaRPr i="0" sz="2000" u="none" cap="none" strike="noStrike">
                <a:solidFill>
                  <a:srgbClr val="FFFFFF"/>
                </a:solidFill>
              </a:endParaRPr>
            </a:p>
          </p:txBody>
        </p:sp>
        <p:sp>
          <p:nvSpPr>
            <p:cNvPr id="410" name="Google Shape;410;p63"/>
            <p:cNvSpPr txBox="1"/>
            <p:nvPr/>
          </p:nvSpPr>
          <p:spPr>
            <a:xfrm>
              <a:off x="2876363" y="2576974"/>
              <a:ext cx="5113500" cy="936300"/>
            </a:xfrm>
            <a:prstGeom prst="rect">
              <a:avLst/>
            </a:prstGeom>
            <a:solidFill>
              <a:schemeClr val="lt2"/>
            </a:solidFill>
            <a:ln>
              <a:noFill/>
            </a:ln>
          </p:spPr>
          <p:txBody>
            <a:bodyPr anchorCtr="0" anchor="t" bIns="53325" lIns="106675" spcFirstLastPara="1" rIns="106675" wrap="square" tIns="53325">
              <a:noAutofit/>
            </a:bodyPr>
            <a:lstStyle/>
            <a:p>
              <a:pPr indent="-298450" lvl="0" marL="457200" marR="0" rtl="0" algn="l">
                <a:lnSpc>
                  <a:spcPct val="90000"/>
                </a:lnSpc>
                <a:spcBef>
                  <a:spcPts val="0"/>
                </a:spcBef>
                <a:spcAft>
                  <a:spcPts val="0"/>
                </a:spcAft>
                <a:buClr>
                  <a:srgbClr val="000000"/>
                </a:buClr>
                <a:buSzPts val="1100"/>
                <a:buChar char="●"/>
              </a:pPr>
              <a:r>
                <a:rPr lang="en" sz="1100"/>
                <a:t>Predict failed energy </a:t>
              </a:r>
              <a:r>
                <a:rPr lang="en" sz="1100"/>
                <a:t>equipment</a:t>
              </a:r>
              <a:r>
                <a:rPr lang="en" sz="1100"/>
                <a:t> — i.e. which piece of equipment is most likely to fail, </a:t>
              </a:r>
              <a:r>
                <a:rPr i="1" lang="en" sz="1100"/>
                <a:t>given</a:t>
              </a:r>
              <a:r>
                <a:rPr lang="en" sz="1100"/>
                <a:t> that outage is already predicted to happen</a:t>
              </a:r>
              <a:endParaRPr sz="1100"/>
            </a:p>
            <a:p>
              <a:pPr indent="-298450" lvl="0" marL="457200" marR="0" rtl="0" algn="l">
                <a:lnSpc>
                  <a:spcPct val="90000"/>
                </a:lnSpc>
                <a:spcBef>
                  <a:spcPts val="0"/>
                </a:spcBef>
                <a:spcAft>
                  <a:spcPts val="0"/>
                </a:spcAft>
                <a:buSzPts val="1100"/>
                <a:buChar char="●"/>
              </a:pPr>
              <a:r>
                <a:rPr lang="en" sz="1100"/>
                <a:t>Features: temp, precip, snow, windspeed, elevation</a:t>
              </a:r>
              <a:endParaRPr sz="1100"/>
            </a:p>
            <a:p>
              <a:pPr indent="-298450" lvl="0" marL="457200" marR="0" rtl="0" algn="l">
                <a:lnSpc>
                  <a:spcPct val="90000"/>
                </a:lnSpc>
                <a:spcBef>
                  <a:spcPts val="0"/>
                </a:spcBef>
                <a:spcAft>
                  <a:spcPts val="0"/>
                </a:spcAft>
                <a:buClr>
                  <a:srgbClr val="000000"/>
                </a:buClr>
                <a:buSzPts val="1100"/>
                <a:buChar char="●"/>
              </a:pPr>
              <a:r>
                <a:rPr i="1" lang="en" sz="1100"/>
                <a:t>Models: logistic regression, decision tree, support vector machine, random forest classifier</a:t>
              </a:r>
              <a:endParaRPr i="1" sz="1100"/>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sp>
        <p:nvSpPr>
          <p:cNvPr id="415" name="Google Shape;415;p64"/>
          <p:cNvSpPr txBox="1"/>
          <p:nvPr>
            <p:ph type="ctrTitle"/>
          </p:nvPr>
        </p:nvSpPr>
        <p:spPr>
          <a:xfrm>
            <a:off x="470297" y="1061100"/>
            <a:ext cx="6155700" cy="2335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Data Collection and APIs</a:t>
            </a:r>
            <a:endParaRPr/>
          </a:p>
        </p:txBody>
      </p:sp>
      <p:sp>
        <p:nvSpPr>
          <p:cNvPr id="416" name="Google Shape;416;p64"/>
          <p:cNvSpPr txBox="1"/>
          <p:nvPr>
            <p:ph idx="1" type="subTitle"/>
          </p:nvPr>
        </p:nvSpPr>
        <p:spPr>
          <a:xfrm>
            <a:off x="470298" y="3396600"/>
            <a:ext cx="6156000" cy="674700"/>
          </a:xfrm>
          <a:prstGeom prst="rect">
            <a:avLst/>
          </a:prstGeom>
        </p:spPr>
        <p:txBody>
          <a:bodyPr anchorCtr="0" anchor="t" bIns="0" lIns="0" spcFirstLastPara="1" rIns="0" wrap="square" tIns="81000">
            <a:noAutofit/>
          </a:bodyPr>
          <a:lstStyle/>
          <a:p>
            <a:pPr indent="0" lvl="0" marL="0" rtl="0" algn="l">
              <a:spcBef>
                <a:spcPts val="0"/>
              </a:spcBef>
              <a:spcAft>
                <a:spcPts val="0"/>
              </a:spcAft>
              <a:buNone/>
            </a:pPr>
            <a:r>
              <a:rPr lang="en"/>
              <a:t>All code is housed in the data-cleaning and weather-api-and-models</a:t>
            </a:r>
            <a:r>
              <a:rPr lang="en">
                <a:solidFill>
                  <a:schemeClr val="lt2"/>
                </a:solidFill>
              </a:rPr>
              <a:t> </a:t>
            </a:r>
            <a:r>
              <a:rPr lang="en"/>
              <a:t>Deepnote projects. The notebooks relevant to each slide are also linked in the top right corner of the slide.</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emens Energy">
  <a:themeElements>
    <a:clrScheme name="Siemens Energy">
      <a:dk1>
        <a:srgbClr val="1B1534"/>
      </a:dk1>
      <a:lt1>
        <a:srgbClr val="FFFFFF"/>
      </a:lt1>
      <a:dk2>
        <a:srgbClr val="1B1534"/>
      </a:dk2>
      <a:lt2>
        <a:srgbClr val="D7E4EE"/>
      </a:lt2>
      <a:accent1>
        <a:srgbClr val="D7E4EE"/>
      </a:accent1>
      <a:accent2>
        <a:srgbClr val="4D217A"/>
      </a:accent2>
      <a:accent3>
        <a:srgbClr val="8A00E5"/>
      </a:accent3>
      <a:accent4>
        <a:srgbClr val="009999"/>
      </a:accent4>
      <a:accent5>
        <a:srgbClr val="F6E600"/>
      </a:accent5>
      <a:accent6>
        <a:srgbClr val="7B919D"/>
      </a:accent6>
      <a:hlink>
        <a:srgbClr val="4D217A"/>
      </a:hlink>
      <a:folHlink>
        <a:srgbClr val="7B919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emens Energy">
  <a:themeElements>
    <a:clrScheme name="Siemens Energy">
      <a:dk1>
        <a:srgbClr val="1B1534"/>
      </a:dk1>
      <a:lt1>
        <a:srgbClr val="FFFFFF"/>
      </a:lt1>
      <a:dk2>
        <a:srgbClr val="1B1534"/>
      </a:dk2>
      <a:lt2>
        <a:srgbClr val="D7E4EE"/>
      </a:lt2>
      <a:accent1>
        <a:srgbClr val="D7E4EE"/>
      </a:accent1>
      <a:accent2>
        <a:srgbClr val="4D217A"/>
      </a:accent2>
      <a:accent3>
        <a:srgbClr val="8A00E5"/>
      </a:accent3>
      <a:accent4>
        <a:srgbClr val="009999"/>
      </a:accent4>
      <a:accent5>
        <a:srgbClr val="F6E600"/>
      </a:accent5>
      <a:accent6>
        <a:srgbClr val="7B919D"/>
      </a:accent6>
      <a:hlink>
        <a:srgbClr val="4D217A"/>
      </a:hlink>
      <a:folHlink>
        <a:srgbClr val="7B919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